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6.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8.xml" ContentType="application/vnd.openxmlformats-officedocument.presentationml.notes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1"/>
    <p:sldMasterId id="2147483669" r:id="rId2"/>
  </p:sldMasterIdLst>
  <p:notesMasterIdLst>
    <p:notesMasterId r:id="rId13"/>
  </p:notesMasterIdLst>
  <p:sldIdLst>
    <p:sldId id="256" r:id="rId3"/>
    <p:sldId id="283" r:id="rId4"/>
    <p:sldId id="286" r:id="rId5"/>
    <p:sldId id="287" r:id="rId6"/>
    <p:sldId id="288" r:id="rId7"/>
    <p:sldId id="289" r:id="rId8"/>
    <p:sldId id="290" r:id="rId9"/>
    <p:sldId id="291" r:id="rId10"/>
    <p:sldId id="292" r:id="rId11"/>
    <p:sldId id="269"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5133">
          <p15:clr>
            <a:srgbClr val="A4A3A4"/>
          </p15:clr>
        </p15:guide>
        <p15:guide id="2" pos="2389">
          <p15:clr>
            <a:srgbClr val="A4A3A4"/>
          </p15:clr>
        </p15:guide>
        <p15:guide id="3" orient="horz" pos="10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945F"/>
    <a:srgbClr val="005C39"/>
    <a:srgbClr val="C2B999"/>
    <a:srgbClr val="008755"/>
    <a:srgbClr val="9B945E"/>
    <a:srgbClr val="4F5653"/>
    <a:srgbClr val="002E1C"/>
    <a:srgbClr val="FFFFFF"/>
    <a:srgbClr val="F2F2F2"/>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06EDE95-37F1-49AC-83D1-71E41BC3A81A}">
  <a:tblStyle styleId="{A06EDE95-37F1-49AC-83D1-71E41BC3A81A}"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7E9E7"/>
          </a:solidFill>
        </a:fill>
      </a:tcStyle>
    </a:wholeTbl>
    <a:band1H>
      <a:tcTxStyle b="off" i="off"/>
      <a:tcStyle>
        <a:tcBdr/>
        <a:fill>
          <a:solidFill>
            <a:srgbClr val="F0D1CB"/>
          </a:solidFill>
        </a:fill>
      </a:tcStyle>
    </a:band1H>
    <a:band2H>
      <a:tcTxStyle b="off" i="off"/>
      <a:tcStyle>
        <a:tcBdr/>
      </a:tcStyle>
    </a:band2H>
    <a:band1V>
      <a:tcTxStyle b="off" i="off"/>
      <a:tcStyle>
        <a:tcBdr/>
        <a:fill>
          <a:solidFill>
            <a:srgbClr val="F0D1CB"/>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816436F3-6FD4-42A3-8316-30D58E89C7E9}" styleName="Table_1">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53"/>
  </p:normalViewPr>
  <p:slideViewPr>
    <p:cSldViewPr snapToGrid="0">
      <p:cViewPr varScale="1">
        <p:scale>
          <a:sx n="109" d="100"/>
          <a:sy n="109" d="100"/>
        </p:scale>
        <p:origin x="680" y="184"/>
      </p:cViewPr>
      <p:guideLst>
        <p:guide pos="5133"/>
        <p:guide pos="2389"/>
        <p:guide orient="horz" pos="100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customXml" Target="../customXml/item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ar-SA"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r" rtl="1">
              <a:lnSpc>
                <a:spcPct val="100000"/>
              </a:lnSpc>
              <a:spcBef>
                <a:spcPts val="0"/>
              </a:spcBef>
              <a:spcAft>
                <a:spcPts val="0"/>
              </a:spcAft>
              <a:buSzPts val="1400"/>
              <a:buNone/>
            </a:pPr>
            <a:endParaRPr dirty="0"/>
          </a:p>
        </p:txBody>
      </p:sp>
      <p:sp>
        <p:nvSpPr>
          <p:cNvPr id="160" name="Google Shape;16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4" name="Google Shape;354;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4" name="Google Shape;234;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ar-SA"/>
              <a:t>2</a:t>
            </a:fld>
            <a:endParaRPr/>
          </a:p>
        </p:txBody>
      </p:sp>
    </p:spTree>
    <p:extLst>
      <p:ext uri="{BB962C8B-B14F-4D97-AF65-F5344CB8AC3E}">
        <p14:creationId xmlns:p14="http://schemas.microsoft.com/office/powerpoint/2010/main" val="12752647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4" name="Google Shape;234;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ar-SA"/>
              <a:t>3</a:t>
            </a:fld>
            <a:endParaRPr/>
          </a:p>
        </p:txBody>
      </p:sp>
    </p:spTree>
    <p:extLst>
      <p:ext uri="{BB962C8B-B14F-4D97-AF65-F5344CB8AC3E}">
        <p14:creationId xmlns:p14="http://schemas.microsoft.com/office/powerpoint/2010/main" val="1374161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4" name="Google Shape;234;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ar-SA"/>
              <a:t>4</a:t>
            </a:fld>
            <a:endParaRPr/>
          </a:p>
        </p:txBody>
      </p:sp>
    </p:spTree>
    <p:extLst>
      <p:ext uri="{BB962C8B-B14F-4D97-AF65-F5344CB8AC3E}">
        <p14:creationId xmlns:p14="http://schemas.microsoft.com/office/powerpoint/2010/main" val="120660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4" name="Google Shape;234;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ar-SA"/>
              <a:t>5</a:t>
            </a:fld>
            <a:endParaRPr/>
          </a:p>
        </p:txBody>
      </p:sp>
    </p:spTree>
    <p:extLst>
      <p:ext uri="{BB962C8B-B14F-4D97-AF65-F5344CB8AC3E}">
        <p14:creationId xmlns:p14="http://schemas.microsoft.com/office/powerpoint/2010/main" val="3217673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4" name="Google Shape;234;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ar-SA"/>
              <a:t>6</a:t>
            </a:fld>
            <a:endParaRPr/>
          </a:p>
        </p:txBody>
      </p:sp>
    </p:spTree>
    <p:extLst>
      <p:ext uri="{BB962C8B-B14F-4D97-AF65-F5344CB8AC3E}">
        <p14:creationId xmlns:p14="http://schemas.microsoft.com/office/powerpoint/2010/main" val="18971511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4" name="Google Shape;234;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ar-SA"/>
              <a:t>7</a:t>
            </a:fld>
            <a:endParaRPr/>
          </a:p>
        </p:txBody>
      </p:sp>
    </p:spTree>
    <p:extLst>
      <p:ext uri="{BB962C8B-B14F-4D97-AF65-F5344CB8AC3E}">
        <p14:creationId xmlns:p14="http://schemas.microsoft.com/office/powerpoint/2010/main" val="4154194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4" name="Google Shape;234;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ar-SA"/>
              <a:t>8</a:t>
            </a:fld>
            <a:endParaRPr/>
          </a:p>
        </p:txBody>
      </p:sp>
    </p:spTree>
    <p:extLst>
      <p:ext uri="{BB962C8B-B14F-4D97-AF65-F5344CB8AC3E}">
        <p14:creationId xmlns:p14="http://schemas.microsoft.com/office/powerpoint/2010/main" val="3869454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4" name="Google Shape;234;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ar-SA"/>
              <a:t>9</a:t>
            </a:fld>
            <a:endParaRPr/>
          </a:p>
        </p:txBody>
      </p:sp>
    </p:spTree>
    <p:extLst>
      <p:ext uri="{BB962C8B-B14F-4D97-AF65-F5344CB8AC3E}">
        <p14:creationId xmlns:p14="http://schemas.microsoft.com/office/powerpoint/2010/main" val="2135506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
        <p:cNvGrpSpPr/>
        <p:nvPr/>
      </p:nvGrpSpPr>
      <p:grpSpPr>
        <a:xfrm>
          <a:off x="0" y="0"/>
          <a:ext cx="0" cy="0"/>
          <a:chOff x="0" y="0"/>
          <a:chExt cx="0" cy="0"/>
        </a:xfrm>
      </p:grpSpPr>
      <p:sp>
        <p:nvSpPr>
          <p:cNvPr id="17" name="Google Shape;17;p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12"/>
          <p:cNvSpPr txBox="1">
            <a:spLocks noGrp="1"/>
          </p:cNvSpPr>
          <p:nvPr>
            <p:ph type="title"/>
          </p:nvPr>
        </p:nvSpPr>
        <p:spPr>
          <a:xfrm rot="5400000">
            <a:off x="7285037" y="1828802"/>
            <a:ext cx="5851525" cy="27432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12"/>
          <p:cNvSpPr txBox="1">
            <a:spLocks noGrp="1"/>
          </p:cNvSpPr>
          <p:nvPr>
            <p:ph type="body" idx="1"/>
          </p:nvPr>
        </p:nvSpPr>
        <p:spPr>
          <a:xfrm rot="5400000">
            <a:off x="1697037" y="-812799"/>
            <a:ext cx="5851525" cy="80264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2" name="Google Shape;82;p1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1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88"/>
        <p:cNvGrpSpPr/>
        <p:nvPr/>
      </p:nvGrpSpPr>
      <p:grpSpPr>
        <a:xfrm>
          <a:off x="0" y="0"/>
          <a:ext cx="0" cy="0"/>
          <a:chOff x="0" y="0"/>
          <a:chExt cx="0" cy="0"/>
        </a:xfrm>
      </p:grpSpPr>
      <p:cxnSp>
        <p:nvCxnSpPr>
          <p:cNvPr id="89" name="Google Shape;89;p14"/>
          <p:cNvCxnSpPr/>
          <p:nvPr/>
        </p:nvCxnSpPr>
        <p:spPr>
          <a:xfrm rot="10800000">
            <a:off x="742959" y="6469166"/>
            <a:ext cx="10706083" cy="0"/>
          </a:xfrm>
          <a:prstGeom prst="straightConnector1">
            <a:avLst/>
          </a:prstGeom>
          <a:noFill/>
          <a:ln w="9525" cap="flat" cmpd="sng">
            <a:solidFill>
              <a:srgbClr val="237959"/>
            </a:solidFill>
            <a:prstDash val="solid"/>
            <a:round/>
            <a:headEnd type="none" w="sm" len="sm"/>
            <a:tailEnd type="none" w="sm" len="sm"/>
          </a:ln>
        </p:spPr>
      </p:cxnSp>
      <p:sp>
        <p:nvSpPr>
          <p:cNvPr id="90" name="Google Shape;90;p14"/>
          <p:cNvSpPr/>
          <p:nvPr/>
        </p:nvSpPr>
        <p:spPr>
          <a:xfrm>
            <a:off x="5944306" y="6338361"/>
            <a:ext cx="303389" cy="261610"/>
          </a:xfrm>
          <a:prstGeom prst="roundRect">
            <a:avLst>
              <a:gd name="adj" fmla="val 16667"/>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91" name="Google Shape;91;p14"/>
          <p:cNvPicPr preferRelativeResize="0"/>
          <p:nvPr/>
        </p:nvPicPr>
        <p:blipFill rotWithShape="1">
          <a:blip r:embed="rId2">
            <a:alphaModFix/>
          </a:blip>
          <a:srcRect/>
          <a:stretch/>
        </p:blipFill>
        <p:spPr>
          <a:xfrm>
            <a:off x="7647708" y="0"/>
            <a:ext cx="4544291" cy="1224176"/>
          </a:xfrm>
          <a:prstGeom prst="rect">
            <a:avLst/>
          </a:prstGeom>
          <a:noFill/>
          <a:ln>
            <a:noFill/>
          </a:ln>
        </p:spPr>
      </p:pic>
      <p:sp>
        <p:nvSpPr>
          <p:cNvPr id="92" name="Google Shape;92;p14"/>
          <p:cNvSpPr txBox="1">
            <a:spLocks noGrp="1"/>
          </p:cNvSpPr>
          <p:nvPr>
            <p:ph type="title"/>
          </p:nvPr>
        </p:nvSpPr>
        <p:spPr>
          <a:xfrm>
            <a:off x="1885423" y="744534"/>
            <a:ext cx="9806608" cy="636105"/>
          </a:xfrm>
          <a:prstGeom prst="rect">
            <a:avLst/>
          </a:prstGeom>
          <a:noFill/>
          <a:ln>
            <a:noFill/>
          </a:ln>
        </p:spPr>
        <p:txBody>
          <a:bodyPr spcFirstLastPara="1" wrap="square" lIns="91425" tIns="45700" rIns="91425" bIns="45700" anchor="b" anchorCtr="0">
            <a:noAutofit/>
          </a:bodyPr>
          <a:lstStyle>
            <a:lvl1pPr lvl="0" algn="r" rtl="1">
              <a:lnSpc>
                <a:spcPct val="90000"/>
              </a:lnSpc>
              <a:spcBef>
                <a:spcPts val="0"/>
              </a:spcBef>
              <a:spcAft>
                <a:spcPts val="0"/>
              </a:spcAft>
              <a:buClr>
                <a:srgbClr val="1B8654"/>
              </a:buClr>
              <a:buSzPts val="2800"/>
              <a:buFont typeface="Arial"/>
              <a:buNone/>
              <a:defRPr sz="2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3" name="Google Shape;93;p14"/>
          <p:cNvSpPr txBox="1">
            <a:spLocks noGrp="1"/>
          </p:cNvSpPr>
          <p:nvPr>
            <p:ph type="body" idx="1"/>
          </p:nvPr>
        </p:nvSpPr>
        <p:spPr>
          <a:xfrm>
            <a:off x="1884411" y="1408241"/>
            <a:ext cx="9808633" cy="560387"/>
          </a:xfrm>
          <a:prstGeom prst="rect">
            <a:avLst/>
          </a:prstGeom>
          <a:noFill/>
          <a:ln>
            <a:noFill/>
          </a:ln>
        </p:spPr>
        <p:txBody>
          <a:bodyPr spcFirstLastPara="1" wrap="square" lIns="91425" tIns="45700" rIns="91425" bIns="45700" anchor="t" anchorCtr="0">
            <a:noAutofit/>
          </a:bodyPr>
          <a:lstStyle>
            <a:lvl1pPr marL="457200" lvl="0" indent="-228600" algn="r" rtl="1">
              <a:lnSpc>
                <a:spcPct val="90000"/>
              </a:lnSpc>
              <a:spcBef>
                <a:spcPts val="1000"/>
              </a:spcBef>
              <a:spcAft>
                <a:spcPts val="0"/>
              </a:spcAft>
              <a:buSzPts val="2000"/>
              <a:buNone/>
              <a:defRPr sz="2000">
                <a:solidFill>
                  <a:schemeClr val="dk2"/>
                </a:solidFill>
              </a:defRPr>
            </a:lvl1pPr>
            <a:lvl2pPr marL="914400" lvl="1" indent="-342900" algn="r" rtl="1">
              <a:lnSpc>
                <a:spcPct val="90000"/>
              </a:lnSpc>
              <a:spcBef>
                <a:spcPts val="500"/>
              </a:spcBef>
              <a:spcAft>
                <a:spcPts val="0"/>
              </a:spcAft>
              <a:buSzPts val="1800"/>
              <a:buChar char="•"/>
              <a:defRPr/>
            </a:lvl2pPr>
            <a:lvl3pPr marL="1371600" lvl="2" indent="-342900" algn="r" rtl="1">
              <a:lnSpc>
                <a:spcPct val="90000"/>
              </a:lnSpc>
              <a:spcBef>
                <a:spcPts val="500"/>
              </a:spcBef>
              <a:spcAft>
                <a:spcPts val="0"/>
              </a:spcAft>
              <a:buSzPts val="1800"/>
              <a:buChar char="•"/>
              <a:defRPr/>
            </a:lvl3pPr>
            <a:lvl4pPr marL="1828800" lvl="3" indent="-342900" algn="r" rtl="1">
              <a:lnSpc>
                <a:spcPct val="90000"/>
              </a:lnSpc>
              <a:spcBef>
                <a:spcPts val="500"/>
              </a:spcBef>
              <a:spcAft>
                <a:spcPts val="0"/>
              </a:spcAft>
              <a:buSzPts val="1800"/>
              <a:buChar char="•"/>
              <a:defRPr/>
            </a:lvl4pPr>
            <a:lvl5pPr marL="2286000" lvl="4" indent="-342900" algn="r" rtl="1">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14"/>
          <p:cNvSpPr txBox="1"/>
          <p:nvPr/>
        </p:nvSpPr>
        <p:spPr>
          <a:xfrm>
            <a:off x="5912265" y="6338361"/>
            <a:ext cx="367471" cy="26161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fld id="{00000000-1234-1234-1234-123412341234}" type="slidenum">
              <a:rPr lang="ar-SA" sz="1100" b="0" i="0" u="none" strike="noStrike" cap="none">
                <a:solidFill>
                  <a:srgbClr val="237959"/>
                </a:solidFill>
                <a:latin typeface="Arial"/>
                <a:ea typeface="Arial"/>
                <a:cs typeface="Arial"/>
                <a:sym typeface="Arial"/>
              </a:rPr>
              <a:t>‹#›</a:t>
            </a:fld>
            <a:endParaRPr sz="1100" b="0" i="0" u="none" strike="noStrike" cap="none">
              <a:solidFill>
                <a:srgbClr val="237959"/>
              </a:solidFill>
              <a:latin typeface="Arial"/>
              <a:ea typeface="Arial"/>
              <a:cs typeface="Arial"/>
              <a:sym typeface="Arial"/>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9386" y="174153"/>
            <a:ext cx="715101" cy="648807"/>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99"/>
        <p:cNvGrpSpPr/>
        <p:nvPr/>
      </p:nvGrpSpPr>
      <p:grpSpPr>
        <a:xfrm>
          <a:off x="0" y="0"/>
          <a:ext cx="0" cy="0"/>
          <a:chOff x="0" y="0"/>
          <a:chExt cx="0" cy="0"/>
        </a:xfrm>
      </p:grpSpPr>
      <p:sp>
        <p:nvSpPr>
          <p:cNvPr id="100" name="Google Shape;100;p16"/>
          <p:cNvSpPr txBox="1">
            <a:spLocks noGrp="1"/>
          </p:cNvSpPr>
          <p:nvPr>
            <p:ph type="body" idx="1"/>
          </p:nvPr>
        </p:nvSpPr>
        <p:spPr>
          <a:xfrm>
            <a:off x="838200" y="2409065"/>
            <a:ext cx="10515600" cy="3767898"/>
          </a:xfrm>
          <a:prstGeom prst="rect">
            <a:avLst/>
          </a:prstGeom>
          <a:noFill/>
          <a:ln>
            <a:noFill/>
          </a:ln>
        </p:spPr>
        <p:txBody>
          <a:bodyPr spcFirstLastPara="1" wrap="square" lIns="91425" tIns="45700" rIns="91425" bIns="45700" anchor="t" anchorCtr="0">
            <a:noAutofit/>
          </a:bodyPr>
          <a:lstStyle>
            <a:lvl1pPr marL="457200" lvl="0" indent="-406400" algn="r" rtl="1">
              <a:lnSpc>
                <a:spcPct val="90000"/>
              </a:lnSpc>
              <a:spcBef>
                <a:spcPts val="1000"/>
              </a:spcBef>
              <a:spcAft>
                <a:spcPts val="0"/>
              </a:spcAft>
              <a:buSzPts val="2800"/>
              <a:buChar char="•"/>
              <a:defRPr b="0" i="0">
                <a:latin typeface="Arial"/>
                <a:ea typeface="Arial"/>
                <a:cs typeface="Arial"/>
                <a:sym typeface="Arial"/>
              </a:defRPr>
            </a:lvl1pPr>
            <a:lvl2pPr marL="914400" lvl="1" indent="-381000" algn="r" rtl="1">
              <a:lnSpc>
                <a:spcPct val="90000"/>
              </a:lnSpc>
              <a:spcBef>
                <a:spcPts val="500"/>
              </a:spcBef>
              <a:spcAft>
                <a:spcPts val="0"/>
              </a:spcAft>
              <a:buSzPts val="2400"/>
              <a:buChar char="•"/>
              <a:defRPr b="0" i="0">
                <a:latin typeface="Arial"/>
                <a:ea typeface="Arial"/>
                <a:cs typeface="Arial"/>
                <a:sym typeface="Arial"/>
              </a:defRPr>
            </a:lvl2pPr>
            <a:lvl3pPr marL="1371600" lvl="2" indent="-355600" algn="r" rtl="1">
              <a:lnSpc>
                <a:spcPct val="90000"/>
              </a:lnSpc>
              <a:spcBef>
                <a:spcPts val="500"/>
              </a:spcBef>
              <a:spcAft>
                <a:spcPts val="0"/>
              </a:spcAft>
              <a:buSzPts val="2000"/>
              <a:buChar char="•"/>
              <a:defRPr b="0" i="0">
                <a:latin typeface="Arial"/>
                <a:ea typeface="Arial"/>
                <a:cs typeface="Arial"/>
                <a:sym typeface="Arial"/>
              </a:defRPr>
            </a:lvl3pPr>
            <a:lvl4pPr marL="1828800" lvl="3" indent="-342900" algn="r" rtl="1">
              <a:lnSpc>
                <a:spcPct val="90000"/>
              </a:lnSpc>
              <a:spcBef>
                <a:spcPts val="500"/>
              </a:spcBef>
              <a:spcAft>
                <a:spcPts val="0"/>
              </a:spcAft>
              <a:buSzPts val="1800"/>
              <a:buChar char="•"/>
              <a:defRPr b="0" i="0">
                <a:latin typeface="Arial"/>
                <a:ea typeface="Arial"/>
                <a:cs typeface="Arial"/>
                <a:sym typeface="Arial"/>
              </a:defRPr>
            </a:lvl4pPr>
            <a:lvl5pPr marL="2286000" lvl="4" indent="-342900" algn="r" rtl="1">
              <a:lnSpc>
                <a:spcPct val="90000"/>
              </a:lnSpc>
              <a:spcBef>
                <a:spcPts val="500"/>
              </a:spcBef>
              <a:spcAft>
                <a:spcPts val="0"/>
              </a:spcAft>
              <a:buSzPts val="1800"/>
              <a:buChar char="•"/>
              <a:defRPr b="0" i="0">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1" name="Google Shape;101;p16"/>
          <p:cNvSpPr txBox="1"/>
          <p:nvPr/>
        </p:nvSpPr>
        <p:spPr>
          <a:xfrm>
            <a:off x="2632499" y="1630017"/>
            <a:ext cx="184731" cy="369332"/>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2" name="Google Shape;102;p16"/>
          <p:cNvSpPr txBox="1"/>
          <p:nvPr/>
        </p:nvSpPr>
        <p:spPr>
          <a:xfrm>
            <a:off x="5494968" y="1848678"/>
            <a:ext cx="184731" cy="369332"/>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3" name="Google Shape;103;p16"/>
          <p:cNvSpPr txBox="1">
            <a:spLocks noGrp="1"/>
          </p:cNvSpPr>
          <p:nvPr>
            <p:ph type="body" idx="2"/>
          </p:nvPr>
        </p:nvSpPr>
        <p:spPr>
          <a:xfrm>
            <a:off x="1191684" y="1657624"/>
            <a:ext cx="9808633" cy="560387"/>
          </a:xfrm>
          <a:prstGeom prst="rect">
            <a:avLst/>
          </a:prstGeom>
          <a:noFill/>
          <a:ln>
            <a:noFill/>
          </a:ln>
        </p:spPr>
        <p:txBody>
          <a:bodyPr spcFirstLastPara="1" wrap="square" lIns="91425" tIns="45700" rIns="91425" bIns="45700" anchor="t" anchorCtr="0">
            <a:noAutofit/>
          </a:bodyPr>
          <a:lstStyle>
            <a:lvl1pPr marL="457200" lvl="0" indent="-228600" algn="r" rtl="1">
              <a:lnSpc>
                <a:spcPct val="90000"/>
              </a:lnSpc>
              <a:spcBef>
                <a:spcPts val="1000"/>
              </a:spcBef>
              <a:spcAft>
                <a:spcPts val="0"/>
              </a:spcAft>
              <a:buSzPts val="2800"/>
              <a:buNone/>
              <a:defRPr>
                <a:solidFill>
                  <a:schemeClr val="dk2"/>
                </a:solidFill>
              </a:defRPr>
            </a:lvl1pPr>
            <a:lvl2pPr marL="914400" lvl="1" indent="-342900" algn="r" rtl="1">
              <a:lnSpc>
                <a:spcPct val="90000"/>
              </a:lnSpc>
              <a:spcBef>
                <a:spcPts val="500"/>
              </a:spcBef>
              <a:spcAft>
                <a:spcPts val="0"/>
              </a:spcAft>
              <a:buSzPts val="1800"/>
              <a:buChar char="•"/>
              <a:defRPr/>
            </a:lvl2pPr>
            <a:lvl3pPr marL="1371600" lvl="2" indent="-342900" algn="r" rtl="1">
              <a:lnSpc>
                <a:spcPct val="90000"/>
              </a:lnSpc>
              <a:spcBef>
                <a:spcPts val="500"/>
              </a:spcBef>
              <a:spcAft>
                <a:spcPts val="0"/>
              </a:spcAft>
              <a:buSzPts val="1800"/>
              <a:buChar char="•"/>
              <a:defRPr/>
            </a:lvl3pPr>
            <a:lvl4pPr marL="1828800" lvl="3" indent="-342900" algn="r" rtl="1">
              <a:lnSpc>
                <a:spcPct val="90000"/>
              </a:lnSpc>
              <a:spcBef>
                <a:spcPts val="500"/>
              </a:spcBef>
              <a:spcAft>
                <a:spcPts val="0"/>
              </a:spcAft>
              <a:buSzPts val="1800"/>
              <a:buChar char="•"/>
              <a:defRPr/>
            </a:lvl4pPr>
            <a:lvl5pPr marL="2286000" lvl="4" indent="-342900" algn="r" rtl="1">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4" name="Google Shape;104;p16"/>
          <p:cNvSpPr txBox="1">
            <a:spLocks noGrp="1"/>
          </p:cNvSpPr>
          <p:nvPr>
            <p:ph type="title"/>
          </p:nvPr>
        </p:nvSpPr>
        <p:spPr>
          <a:xfrm>
            <a:off x="1192696" y="993917"/>
            <a:ext cx="9806608" cy="636105"/>
          </a:xfrm>
          <a:prstGeom prst="rect">
            <a:avLst/>
          </a:prstGeom>
          <a:noFill/>
          <a:ln>
            <a:noFill/>
          </a:ln>
        </p:spPr>
        <p:txBody>
          <a:bodyPr spcFirstLastPara="1" wrap="square" lIns="91425" tIns="45700" rIns="91425" bIns="45700" anchor="b" anchorCtr="0">
            <a:noAutofit/>
          </a:bodyPr>
          <a:lstStyle>
            <a:lvl1pPr lvl="0" algn="r" rtl="1">
              <a:lnSpc>
                <a:spcPct val="90000"/>
              </a:lnSpc>
              <a:spcBef>
                <a:spcPts val="0"/>
              </a:spcBef>
              <a:spcAft>
                <a:spcPts val="0"/>
              </a:spcAft>
              <a:buClr>
                <a:srgbClr val="1B865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09"/>
        <p:cNvGrpSpPr/>
        <p:nvPr/>
      </p:nvGrpSpPr>
      <p:grpSpPr>
        <a:xfrm>
          <a:off x="0" y="0"/>
          <a:ext cx="0" cy="0"/>
          <a:chOff x="0" y="0"/>
          <a:chExt cx="0" cy="0"/>
        </a:xfrm>
      </p:grpSpPr>
      <p:sp>
        <p:nvSpPr>
          <p:cNvPr id="110" name="Google Shape;110;p18"/>
          <p:cNvSpPr txBox="1">
            <a:spLocks noGrp="1"/>
          </p:cNvSpPr>
          <p:nvPr>
            <p:ph type="title"/>
          </p:nvPr>
        </p:nvSpPr>
        <p:spPr>
          <a:xfrm>
            <a:off x="1192696" y="993917"/>
            <a:ext cx="9806608" cy="636105"/>
          </a:xfrm>
          <a:prstGeom prst="rect">
            <a:avLst/>
          </a:prstGeom>
          <a:noFill/>
          <a:ln>
            <a:noFill/>
          </a:ln>
        </p:spPr>
        <p:txBody>
          <a:bodyPr spcFirstLastPara="1" wrap="square" lIns="91425" tIns="45700" rIns="91425" bIns="45700" anchor="b" anchorCtr="0">
            <a:noAutofit/>
          </a:bodyPr>
          <a:lstStyle>
            <a:lvl1pPr lvl="0" algn="r" rtl="1">
              <a:lnSpc>
                <a:spcPct val="90000"/>
              </a:lnSpc>
              <a:spcBef>
                <a:spcPts val="0"/>
              </a:spcBef>
              <a:spcAft>
                <a:spcPts val="0"/>
              </a:spcAft>
              <a:buClr>
                <a:srgbClr val="1B8654"/>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18"/>
          <p:cNvSpPr txBox="1">
            <a:spLocks noGrp="1"/>
          </p:cNvSpPr>
          <p:nvPr>
            <p:ph type="body" idx="1"/>
          </p:nvPr>
        </p:nvSpPr>
        <p:spPr>
          <a:xfrm>
            <a:off x="838200" y="2426567"/>
            <a:ext cx="5181600" cy="3750396"/>
          </a:xfrm>
          <a:prstGeom prst="rect">
            <a:avLst/>
          </a:prstGeom>
          <a:noFill/>
          <a:ln>
            <a:noFill/>
          </a:ln>
        </p:spPr>
        <p:txBody>
          <a:bodyPr spcFirstLastPara="1" wrap="square" lIns="91425" tIns="45700" rIns="91425" bIns="45700" anchor="t" anchorCtr="0">
            <a:noAutofit/>
          </a:bodyPr>
          <a:lstStyle>
            <a:lvl1pPr marL="457200" lvl="0" indent="-342900" algn="r" rtl="1">
              <a:lnSpc>
                <a:spcPct val="90000"/>
              </a:lnSpc>
              <a:spcBef>
                <a:spcPts val="1000"/>
              </a:spcBef>
              <a:spcAft>
                <a:spcPts val="0"/>
              </a:spcAft>
              <a:buSzPts val="1800"/>
              <a:buChar char="•"/>
              <a:defRPr/>
            </a:lvl1pPr>
            <a:lvl2pPr marL="914400" lvl="1" indent="-342900" algn="r" rtl="1">
              <a:lnSpc>
                <a:spcPct val="90000"/>
              </a:lnSpc>
              <a:spcBef>
                <a:spcPts val="500"/>
              </a:spcBef>
              <a:spcAft>
                <a:spcPts val="0"/>
              </a:spcAft>
              <a:buSzPts val="1800"/>
              <a:buChar char="•"/>
              <a:defRPr/>
            </a:lvl2pPr>
            <a:lvl3pPr marL="1371600" lvl="2" indent="-342900" algn="r" rtl="1">
              <a:lnSpc>
                <a:spcPct val="90000"/>
              </a:lnSpc>
              <a:spcBef>
                <a:spcPts val="500"/>
              </a:spcBef>
              <a:spcAft>
                <a:spcPts val="0"/>
              </a:spcAft>
              <a:buSzPts val="1800"/>
              <a:buChar char="•"/>
              <a:defRPr/>
            </a:lvl3pPr>
            <a:lvl4pPr marL="1828800" lvl="3" indent="-342900" algn="r" rtl="1">
              <a:lnSpc>
                <a:spcPct val="90000"/>
              </a:lnSpc>
              <a:spcBef>
                <a:spcPts val="500"/>
              </a:spcBef>
              <a:spcAft>
                <a:spcPts val="0"/>
              </a:spcAft>
              <a:buSzPts val="1800"/>
              <a:buChar char="•"/>
              <a:defRPr/>
            </a:lvl4pPr>
            <a:lvl5pPr marL="2286000" lvl="4" indent="-342900" algn="r" rtl="1">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18"/>
          <p:cNvSpPr txBox="1">
            <a:spLocks noGrp="1"/>
          </p:cNvSpPr>
          <p:nvPr>
            <p:ph type="body" idx="2"/>
          </p:nvPr>
        </p:nvSpPr>
        <p:spPr>
          <a:xfrm>
            <a:off x="6172200" y="2426568"/>
            <a:ext cx="5181600" cy="3750395"/>
          </a:xfrm>
          <a:prstGeom prst="rect">
            <a:avLst/>
          </a:prstGeom>
          <a:noFill/>
          <a:ln>
            <a:noFill/>
          </a:ln>
        </p:spPr>
        <p:txBody>
          <a:bodyPr spcFirstLastPara="1" wrap="square" lIns="91425" tIns="45700" rIns="91425" bIns="45700" anchor="t" anchorCtr="0">
            <a:noAutofit/>
          </a:bodyPr>
          <a:lstStyle>
            <a:lvl1pPr marL="457200" lvl="0" indent="-342900" algn="r" rtl="1">
              <a:lnSpc>
                <a:spcPct val="90000"/>
              </a:lnSpc>
              <a:spcBef>
                <a:spcPts val="1000"/>
              </a:spcBef>
              <a:spcAft>
                <a:spcPts val="0"/>
              </a:spcAft>
              <a:buSzPts val="1800"/>
              <a:buChar char="•"/>
              <a:defRPr/>
            </a:lvl1pPr>
            <a:lvl2pPr marL="914400" lvl="1" indent="-342900" algn="r" rtl="1">
              <a:lnSpc>
                <a:spcPct val="90000"/>
              </a:lnSpc>
              <a:spcBef>
                <a:spcPts val="500"/>
              </a:spcBef>
              <a:spcAft>
                <a:spcPts val="0"/>
              </a:spcAft>
              <a:buSzPts val="1800"/>
              <a:buChar char="•"/>
              <a:defRPr/>
            </a:lvl2pPr>
            <a:lvl3pPr marL="1371600" lvl="2" indent="-342900" algn="r" rtl="1">
              <a:lnSpc>
                <a:spcPct val="90000"/>
              </a:lnSpc>
              <a:spcBef>
                <a:spcPts val="500"/>
              </a:spcBef>
              <a:spcAft>
                <a:spcPts val="0"/>
              </a:spcAft>
              <a:buSzPts val="1800"/>
              <a:buChar char="•"/>
              <a:defRPr/>
            </a:lvl3pPr>
            <a:lvl4pPr marL="1828800" lvl="3" indent="-342900" algn="r" rtl="1">
              <a:lnSpc>
                <a:spcPct val="90000"/>
              </a:lnSpc>
              <a:spcBef>
                <a:spcPts val="500"/>
              </a:spcBef>
              <a:spcAft>
                <a:spcPts val="0"/>
              </a:spcAft>
              <a:buSzPts val="1800"/>
              <a:buChar char="•"/>
              <a:defRPr/>
            </a:lvl4pPr>
            <a:lvl5pPr marL="2286000" lvl="4" indent="-342900" algn="r" rtl="1">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3" name="Google Shape;113;p18"/>
          <p:cNvSpPr txBox="1">
            <a:spLocks noGrp="1"/>
          </p:cNvSpPr>
          <p:nvPr>
            <p:ph type="body" idx="3"/>
          </p:nvPr>
        </p:nvSpPr>
        <p:spPr>
          <a:xfrm>
            <a:off x="1191684" y="1657624"/>
            <a:ext cx="9808633" cy="560387"/>
          </a:xfrm>
          <a:prstGeom prst="rect">
            <a:avLst/>
          </a:prstGeom>
          <a:noFill/>
          <a:ln>
            <a:noFill/>
          </a:ln>
        </p:spPr>
        <p:txBody>
          <a:bodyPr spcFirstLastPara="1" wrap="square" lIns="91425" tIns="45700" rIns="91425" bIns="45700" anchor="t" anchorCtr="0">
            <a:noAutofit/>
          </a:bodyPr>
          <a:lstStyle>
            <a:lvl1pPr marL="457200" lvl="0" indent="-228600" algn="r" rtl="1">
              <a:lnSpc>
                <a:spcPct val="90000"/>
              </a:lnSpc>
              <a:spcBef>
                <a:spcPts val="1000"/>
              </a:spcBef>
              <a:spcAft>
                <a:spcPts val="0"/>
              </a:spcAft>
              <a:buSzPts val="2800"/>
              <a:buNone/>
              <a:defRPr>
                <a:solidFill>
                  <a:schemeClr val="dk2"/>
                </a:solidFill>
              </a:defRPr>
            </a:lvl1pPr>
            <a:lvl2pPr marL="914400" lvl="1" indent="-342900" algn="r" rtl="1">
              <a:lnSpc>
                <a:spcPct val="90000"/>
              </a:lnSpc>
              <a:spcBef>
                <a:spcPts val="500"/>
              </a:spcBef>
              <a:spcAft>
                <a:spcPts val="0"/>
              </a:spcAft>
              <a:buSzPts val="1800"/>
              <a:buChar char="•"/>
              <a:defRPr/>
            </a:lvl2pPr>
            <a:lvl3pPr marL="1371600" lvl="2" indent="-342900" algn="r" rtl="1">
              <a:lnSpc>
                <a:spcPct val="90000"/>
              </a:lnSpc>
              <a:spcBef>
                <a:spcPts val="500"/>
              </a:spcBef>
              <a:spcAft>
                <a:spcPts val="0"/>
              </a:spcAft>
              <a:buSzPts val="1800"/>
              <a:buChar char="•"/>
              <a:defRPr/>
            </a:lvl3pPr>
            <a:lvl4pPr marL="1828800" lvl="3" indent="-342900" algn="r" rtl="1">
              <a:lnSpc>
                <a:spcPct val="90000"/>
              </a:lnSpc>
              <a:spcBef>
                <a:spcPts val="500"/>
              </a:spcBef>
              <a:spcAft>
                <a:spcPts val="0"/>
              </a:spcAft>
              <a:buSzPts val="1800"/>
              <a:buChar char="•"/>
              <a:defRPr/>
            </a:lvl4pPr>
            <a:lvl5pPr marL="2286000" lvl="4" indent="-342900" algn="r" rtl="1">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14" name="Google Shape;114;p18"/>
          <p:cNvPicPr preferRelativeResize="0"/>
          <p:nvPr/>
        </p:nvPicPr>
        <p:blipFill rotWithShape="1">
          <a:blip r:embed="rId2">
            <a:alphaModFix/>
          </a:blip>
          <a:srcRect/>
          <a:stretch/>
        </p:blipFill>
        <p:spPr>
          <a:xfrm>
            <a:off x="7647708" y="0"/>
            <a:ext cx="4544291" cy="1224176"/>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15"/>
        <p:cNvGrpSpPr/>
        <p:nvPr/>
      </p:nvGrpSpPr>
      <p:grpSpPr>
        <a:xfrm>
          <a:off x="0" y="0"/>
          <a:ext cx="0" cy="0"/>
          <a:chOff x="0" y="0"/>
          <a:chExt cx="0" cy="0"/>
        </a:xfrm>
      </p:grpSpPr>
      <p:pic>
        <p:nvPicPr>
          <p:cNvPr id="116" name="Google Shape;116;p19"/>
          <p:cNvPicPr preferRelativeResize="0"/>
          <p:nvPr/>
        </p:nvPicPr>
        <p:blipFill rotWithShape="1">
          <a:blip r:embed="rId2">
            <a:alphaModFix/>
          </a:blip>
          <a:srcRect/>
          <a:stretch/>
        </p:blipFill>
        <p:spPr>
          <a:xfrm>
            <a:off x="7647708" y="0"/>
            <a:ext cx="4544291" cy="1224176"/>
          </a:xfrm>
          <a:prstGeom prst="rect">
            <a:avLst/>
          </a:prstGeom>
          <a:noFill/>
          <a:ln>
            <a:noFill/>
          </a:ln>
        </p:spPr>
      </p:pic>
      <p:sp>
        <p:nvSpPr>
          <p:cNvPr id="117" name="Google Shape;117;p19"/>
          <p:cNvSpPr txBox="1">
            <a:spLocks noGrp="1"/>
          </p:cNvSpPr>
          <p:nvPr>
            <p:ph type="title"/>
          </p:nvPr>
        </p:nvSpPr>
        <p:spPr>
          <a:xfrm>
            <a:off x="1885423" y="744534"/>
            <a:ext cx="9806608" cy="636105"/>
          </a:xfrm>
          <a:prstGeom prst="rect">
            <a:avLst/>
          </a:prstGeom>
          <a:noFill/>
          <a:ln>
            <a:noFill/>
          </a:ln>
        </p:spPr>
        <p:txBody>
          <a:bodyPr spcFirstLastPara="1" wrap="square" lIns="91425" tIns="45700" rIns="91425" bIns="45700" anchor="b" anchorCtr="0">
            <a:noAutofit/>
          </a:bodyPr>
          <a:lstStyle>
            <a:lvl1pPr lvl="0" algn="r" rtl="1">
              <a:lnSpc>
                <a:spcPct val="90000"/>
              </a:lnSpc>
              <a:spcBef>
                <a:spcPts val="0"/>
              </a:spcBef>
              <a:spcAft>
                <a:spcPts val="0"/>
              </a:spcAft>
              <a:buClr>
                <a:srgbClr val="1B8654"/>
              </a:buClr>
              <a:buSzPts val="2800"/>
              <a:buFont typeface="Arial"/>
              <a:buNone/>
              <a:defRPr sz="2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19"/>
          <p:cNvSpPr txBox="1">
            <a:spLocks noGrp="1"/>
          </p:cNvSpPr>
          <p:nvPr>
            <p:ph type="body" idx="1"/>
          </p:nvPr>
        </p:nvSpPr>
        <p:spPr>
          <a:xfrm>
            <a:off x="1884411" y="1408241"/>
            <a:ext cx="9808633" cy="560387"/>
          </a:xfrm>
          <a:prstGeom prst="rect">
            <a:avLst/>
          </a:prstGeom>
          <a:noFill/>
          <a:ln>
            <a:noFill/>
          </a:ln>
        </p:spPr>
        <p:txBody>
          <a:bodyPr spcFirstLastPara="1" wrap="square" lIns="91425" tIns="45700" rIns="91425" bIns="45700" anchor="t" anchorCtr="0">
            <a:noAutofit/>
          </a:bodyPr>
          <a:lstStyle>
            <a:lvl1pPr marL="457200" lvl="0" indent="-228600" algn="r" rtl="1">
              <a:lnSpc>
                <a:spcPct val="90000"/>
              </a:lnSpc>
              <a:spcBef>
                <a:spcPts val="1000"/>
              </a:spcBef>
              <a:spcAft>
                <a:spcPts val="0"/>
              </a:spcAft>
              <a:buSzPts val="2000"/>
              <a:buNone/>
              <a:defRPr sz="2000">
                <a:solidFill>
                  <a:schemeClr val="dk2"/>
                </a:solidFill>
              </a:defRPr>
            </a:lvl1pPr>
            <a:lvl2pPr marL="914400" lvl="1" indent="-342900" algn="r" rtl="1">
              <a:lnSpc>
                <a:spcPct val="90000"/>
              </a:lnSpc>
              <a:spcBef>
                <a:spcPts val="500"/>
              </a:spcBef>
              <a:spcAft>
                <a:spcPts val="0"/>
              </a:spcAft>
              <a:buSzPts val="1800"/>
              <a:buChar char="•"/>
              <a:defRPr/>
            </a:lvl2pPr>
            <a:lvl3pPr marL="1371600" lvl="2" indent="-342900" algn="r" rtl="1">
              <a:lnSpc>
                <a:spcPct val="90000"/>
              </a:lnSpc>
              <a:spcBef>
                <a:spcPts val="500"/>
              </a:spcBef>
              <a:spcAft>
                <a:spcPts val="0"/>
              </a:spcAft>
              <a:buSzPts val="1800"/>
              <a:buChar char="•"/>
              <a:defRPr/>
            </a:lvl3pPr>
            <a:lvl4pPr marL="1828800" lvl="3" indent="-342900" algn="r" rtl="1">
              <a:lnSpc>
                <a:spcPct val="90000"/>
              </a:lnSpc>
              <a:spcBef>
                <a:spcPts val="500"/>
              </a:spcBef>
              <a:spcAft>
                <a:spcPts val="0"/>
              </a:spcAft>
              <a:buSzPts val="1800"/>
              <a:buChar char="•"/>
              <a:defRPr/>
            </a:lvl4pPr>
            <a:lvl5pPr marL="2286000" lvl="4" indent="-342900" algn="r" rtl="1">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9" name="Google Shape;119;p19"/>
          <p:cNvSpPr/>
          <p:nvPr/>
        </p:nvSpPr>
        <p:spPr>
          <a:xfrm>
            <a:off x="0" y="3897630"/>
            <a:ext cx="12192000" cy="2960370"/>
          </a:xfrm>
          <a:prstGeom prst="rect">
            <a:avLst/>
          </a:prstGeom>
          <a:solidFill>
            <a:srgbClr val="1B865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19"/>
          <p:cNvSpPr>
            <a:spLocks noGrp="1"/>
          </p:cNvSpPr>
          <p:nvPr>
            <p:ph type="pic" idx="2"/>
          </p:nvPr>
        </p:nvSpPr>
        <p:spPr>
          <a:xfrm>
            <a:off x="507999" y="1969573"/>
            <a:ext cx="3471152" cy="4435087"/>
          </a:xfrm>
          <a:prstGeom prst="rect">
            <a:avLst/>
          </a:prstGeom>
          <a:solidFill>
            <a:srgbClr val="F2F2F2"/>
          </a:solidFill>
          <a:ln>
            <a:noFill/>
          </a:ln>
        </p:spPr>
        <p:txBody>
          <a:bodyPr spcFirstLastPara="1" wrap="square" lIns="91425" tIns="45700" rIns="91425" bIns="457200" anchor="b" anchorCtr="0">
            <a:noAutofit/>
          </a:bodyPr>
          <a:lstStyle>
            <a:lvl1pPr marR="0" lvl="0" algn="ctr" rtl="0">
              <a:lnSpc>
                <a:spcPct val="90000"/>
              </a:lnSpc>
              <a:spcBef>
                <a:spcPts val="1000"/>
              </a:spcBef>
              <a:spcAft>
                <a:spcPts val="0"/>
              </a:spcAft>
              <a:buClr>
                <a:schemeClr val="dk1"/>
              </a:buClr>
              <a:buSzPts val="1600"/>
              <a:buFont typeface="Arial"/>
              <a:buNone/>
              <a:defRPr sz="16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1" name="Google Shape;121;p19"/>
          <p:cNvSpPr>
            <a:spLocks noGrp="1"/>
          </p:cNvSpPr>
          <p:nvPr>
            <p:ph type="pic" idx="3"/>
          </p:nvPr>
        </p:nvSpPr>
        <p:spPr>
          <a:xfrm>
            <a:off x="4351331" y="1969573"/>
            <a:ext cx="3471152" cy="4435087"/>
          </a:xfrm>
          <a:prstGeom prst="rect">
            <a:avLst/>
          </a:prstGeom>
          <a:solidFill>
            <a:srgbClr val="F2F2F2"/>
          </a:solidFill>
          <a:ln>
            <a:noFill/>
          </a:ln>
        </p:spPr>
        <p:txBody>
          <a:bodyPr spcFirstLastPara="1" wrap="square" lIns="91425" tIns="45700" rIns="91425" bIns="457200" anchor="b" anchorCtr="0">
            <a:noAutofit/>
          </a:bodyPr>
          <a:lstStyle>
            <a:lvl1pPr marR="0" lvl="0" algn="ctr" rtl="1">
              <a:lnSpc>
                <a:spcPct val="90000"/>
              </a:lnSpc>
              <a:spcBef>
                <a:spcPts val="1000"/>
              </a:spcBef>
              <a:spcAft>
                <a:spcPts val="0"/>
              </a:spcAft>
              <a:buClr>
                <a:schemeClr val="dk1"/>
              </a:buClr>
              <a:buSzPts val="1600"/>
              <a:buFont typeface="Arial"/>
              <a:buNone/>
              <a:defRPr sz="16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2" name="Google Shape;122;p19"/>
          <p:cNvSpPr>
            <a:spLocks noGrp="1"/>
          </p:cNvSpPr>
          <p:nvPr>
            <p:ph type="pic" idx="4"/>
          </p:nvPr>
        </p:nvSpPr>
        <p:spPr>
          <a:xfrm>
            <a:off x="8194664" y="1969573"/>
            <a:ext cx="3471152" cy="4435087"/>
          </a:xfrm>
          <a:prstGeom prst="rect">
            <a:avLst/>
          </a:prstGeom>
          <a:solidFill>
            <a:srgbClr val="F2F2F2"/>
          </a:solidFill>
          <a:ln>
            <a:noFill/>
          </a:ln>
        </p:spPr>
        <p:txBody>
          <a:bodyPr spcFirstLastPara="1" wrap="square" lIns="91425" tIns="45700" rIns="91425" bIns="457200" anchor="b" anchorCtr="0">
            <a:noAutofit/>
          </a:bodyPr>
          <a:lstStyle>
            <a:lvl1pPr marR="0" lvl="0" algn="ctr" rtl="1">
              <a:lnSpc>
                <a:spcPct val="90000"/>
              </a:lnSpc>
              <a:spcBef>
                <a:spcPts val="1000"/>
              </a:spcBef>
              <a:spcAft>
                <a:spcPts val="0"/>
              </a:spcAft>
              <a:buClr>
                <a:schemeClr val="dk1"/>
              </a:buClr>
              <a:buSzPts val="1600"/>
              <a:buFont typeface="Arial"/>
              <a:buNone/>
              <a:defRPr sz="16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23"/>
        <p:cNvGrpSpPr/>
        <p:nvPr/>
      </p:nvGrpSpPr>
      <p:grpSpPr>
        <a:xfrm>
          <a:off x="0" y="0"/>
          <a:ext cx="0" cy="0"/>
          <a:chOff x="0" y="0"/>
          <a:chExt cx="0" cy="0"/>
        </a:xfrm>
      </p:grpSpPr>
      <p:pic>
        <p:nvPicPr>
          <p:cNvPr id="124" name="Google Shape;124;p20"/>
          <p:cNvPicPr preferRelativeResize="0"/>
          <p:nvPr/>
        </p:nvPicPr>
        <p:blipFill rotWithShape="1">
          <a:blip r:embed="rId2">
            <a:alphaModFix/>
          </a:blip>
          <a:srcRect/>
          <a:stretch/>
        </p:blipFill>
        <p:spPr>
          <a:xfrm>
            <a:off x="7647708" y="0"/>
            <a:ext cx="4544291" cy="1224176"/>
          </a:xfrm>
          <a:prstGeom prst="rect">
            <a:avLst/>
          </a:prstGeom>
          <a:noFill/>
          <a:ln>
            <a:noFill/>
          </a:ln>
        </p:spPr>
      </p:pic>
      <p:sp>
        <p:nvSpPr>
          <p:cNvPr id="125" name="Google Shape;125;p20"/>
          <p:cNvSpPr txBox="1">
            <a:spLocks noGrp="1"/>
          </p:cNvSpPr>
          <p:nvPr>
            <p:ph type="title"/>
          </p:nvPr>
        </p:nvSpPr>
        <p:spPr>
          <a:xfrm>
            <a:off x="1885423" y="744534"/>
            <a:ext cx="9806608" cy="636105"/>
          </a:xfrm>
          <a:prstGeom prst="rect">
            <a:avLst/>
          </a:prstGeom>
          <a:noFill/>
          <a:ln>
            <a:noFill/>
          </a:ln>
        </p:spPr>
        <p:txBody>
          <a:bodyPr spcFirstLastPara="1" wrap="square" lIns="91425" tIns="45700" rIns="91425" bIns="45700" anchor="b" anchorCtr="0">
            <a:noAutofit/>
          </a:bodyPr>
          <a:lstStyle>
            <a:lvl1pPr lvl="0" algn="r" rtl="1">
              <a:lnSpc>
                <a:spcPct val="90000"/>
              </a:lnSpc>
              <a:spcBef>
                <a:spcPts val="0"/>
              </a:spcBef>
              <a:spcAft>
                <a:spcPts val="0"/>
              </a:spcAft>
              <a:buClr>
                <a:srgbClr val="1B8654"/>
              </a:buClr>
              <a:buSzPts val="2800"/>
              <a:buFont typeface="Arial"/>
              <a:buNone/>
              <a:defRPr sz="2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20"/>
          <p:cNvSpPr txBox="1">
            <a:spLocks noGrp="1"/>
          </p:cNvSpPr>
          <p:nvPr>
            <p:ph type="body" idx="1"/>
          </p:nvPr>
        </p:nvSpPr>
        <p:spPr>
          <a:xfrm>
            <a:off x="1884411" y="1408241"/>
            <a:ext cx="9808633" cy="560387"/>
          </a:xfrm>
          <a:prstGeom prst="rect">
            <a:avLst/>
          </a:prstGeom>
          <a:noFill/>
          <a:ln>
            <a:noFill/>
          </a:ln>
        </p:spPr>
        <p:txBody>
          <a:bodyPr spcFirstLastPara="1" wrap="square" lIns="91425" tIns="45700" rIns="91425" bIns="45700" anchor="t" anchorCtr="0">
            <a:noAutofit/>
          </a:bodyPr>
          <a:lstStyle>
            <a:lvl1pPr marL="457200" lvl="0" indent="-228600" algn="r" rtl="1">
              <a:lnSpc>
                <a:spcPct val="90000"/>
              </a:lnSpc>
              <a:spcBef>
                <a:spcPts val="1000"/>
              </a:spcBef>
              <a:spcAft>
                <a:spcPts val="0"/>
              </a:spcAft>
              <a:buSzPts val="2000"/>
              <a:buNone/>
              <a:defRPr sz="2000">
                <a:solidFill>
                  <a:schemeClr val="dk2"/>
                </a:solidFill>
              </a:defRPr>
            </a:lvl1pPr>
            <a:lvl2pPr marL="914400" lvl="1" indent="-342900" algn="r" rtl="1">
              <a:lnSpc>
                <a:spcPct val="90000"/>
              </a:lnSpc>
              <a:spcBef>
                <a:spcPts val="500"/>
              </a:spcBef>
              <a:spcAft>
                <a:spcPts val="0"/>
              </a:spcAft>
              <a:buSzPts val="1800"/>
              <a:buChar char="•"/>
              <a:defRPr/>
            </a:lvl2pPr>
            <a:lvl3pPr marL="1371600" lvl="2" indent="-342900" algn="r" rtl="1">
              <a:lnSpc>
                <a:spcPct val="90000"/>
              </a:lnSpc>
              <a:spcBef>
                <a:spcPts val="500"/>
              </a:spcBef>
              <a:spcAft>
                <a:spcPts val="0"/>
              </a:spcAft>
              <a:buSzPts val="1800"/>
              <a:buChar char="•"/>
              <a:defRPr/>
            </a:lvl3pPr>
            <a:lvl4pPr marL="1828800" lvl="3" indent="-342900" algn="r" rtl="1">
              <a:lnSpc>
                <a:spcPct val="90000"/>
              </a:lnSpc>
              <a:spcBef>
                <a:spcPts val="500"/>
              </a:spcBef>
              <a:spcAft>
                <a:spcPts val="0"/>
              </a:spcAft>
              <a:buSzPts val="1800"/>
              <a:buChar char="•"/>
              <a:defRPr/>
            </a:lvl4pPr>
            <a:lvl5pPr marL="2286000" lvl="4" indent="-342900" algn="r" rtl="1">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7" name="Google Shape;127;p20"/>
          <p:cNvSpPr>
            <a:spLocks noGrp="1"/>
          </p:cNvSpPr>
          <p:nvPr>
            <p:ph type="pic" idx="2"/>
          </p:nvPr>
        </p:nvSpPr>
        <p:spPr>
          <a:xfrm>
            <a:off x="9083983" y="1969573"/>
            <a:ext cx="2581835" cy="3473823"/>
          </a:xfrm>
          <a:prstGeom prst="rect">
            <a:avLst/>
          </a:prstGeom>
          <a:solidFill>
            <a:srgbClr val="F2F2F2"/>
          </a:solidFill>
          <a:ln>
            <a:noFill/>
          </a:ln>
        </p:spPr>
        <p:txBody>
          <a:bodyPr spcFirstLastPara="1" wrap="square" lIns="91425" tIns="45700" rIns="91425" bIns="457200" anchor="b" anchorCtr="0">
            <a:noAutofit/>
          </a:bodyPr>
          <a:lstStyle>
            <a:lvl1pPr marR="0" lvl="0" algn="ctr" rtl="1">
              <a:lnSpc>
                <a:spcPct val="90000"/>
              </a:lnSpc>
              <a:spcBef>
                <a:spcPts val="1000"/>
              </a:spcBef>
              <a:spcAft>
                <a:spcPts val="0"/>
              </a:spcAft>
              <a:buClr>
                <a:schemeClr val="dk1"/>
              </a:buClr>
              <a:buSzPts val="1600"/>
              <a:buFont typeface="Arial"/>
              <a:buNone/>
              <a:defRPr sz="16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8" name="Google Shape;128;p20"/>
          <p:cNvSpPr>
            <a:spLocks noGrp="1"/>
          </p:cNvSpPr>
          <p:nvPr>
            <p:ph type="pic" idx="3"/>
          </p:nvPr>
        </p:nvSpPr>
        <p:spPr>
          <a:xfrm>
            <a:off x="6225323" y="1969573"/>
            <a:ext cx="2581835" cy="3473823"/>
          </a:xfrm>
          <a:prstGeom prst="rect">
            <a:avLst/>
          </a:prstGeom>
          <a:solidFill>
            <a:srgbClr val="F2F2F2"/>
          </a:solidFill>
          <a:ln>
            <a:noFill/>
          </a:ln>
        </p:spPr>
        <p:txBody>
          <a:bodyPr spcFirstLastPara="1" wrap="square" lIns="91425" tIns="45700" rIns="91425" bIns="457200" anchor="b" anchorCtr="0">
            <a:noAutofit/>
          </a:bodyPr>
          <a:lstStyle>
            <a:lvl1pPr marR="0" lvl="0" algn="ctr" rtl="1">
              <a:lnSpc>
                <a:spcPct val="90000"/>
              </a:lnSpc>
              <a:spcBef>
                <a:spcPts val="1000"/>
              </a:spcBef>
              <a:spcAft>
                <a:spcPts val="0"/>
              </a:spcAft>
              <a:buClr>
                <a:schemeClr val="dk1"/>
              </a:buClr>
              <a:buSzPts val="1600"/>
              <a:buFont typeface="Arial"/>
              <a:buNone/>
              <a:defRPr sz="16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9" name="Google Shape;129;p20"/>
          <p:cNvSpPr>
            <a:spLocks noGrp="1"/>
          </p:cNvSpPr>
          <p:nvPr>
            <p:ph type="pic" idx="4"/>
          </p:nvPr>
        </p:nvSpPr>
        <p:spPr>
          <a:xfrm>
            <a:off x="3366661" y="1969573"/>
            <a:ext cx="2581835" cy="3473823"/>
          </a:xfrm>
          <a:prstGeom prst="rect">
            <a:avLst/>
          </a:prstGeom>
          <a:solidFill>
            <a:srgbClr val="F2F2F2"/>
          </a:solidFill>
          <a:ln>
            <a:noFill/>
          </a:ln>
        </p:spPr>
        <p:txBody>
          <a:bodyPr spcFirstLastPara="1" wrap="square" lIns="91425" tIns="45700" rIns="91425" bIns="457200" anchor="b" anchorCtr="0">
            <a:noAutofit/>
          </a:bodyPr>
          <a:lstStyle>
            <a:lvl1pPr marR="0" lvl="0" algn="ctr" rtl="1">
              <a:lnSpc>
                <a:spcPct val="90000"/>
              </a:lnSpc>
              <a:spcBef>
                <a:spcPts val="1000"/>
              </a:spcBef>
              <a:spcAft>
                <a:spcPts val="0"/>
              </a:spcAft>
              <a:buClr>
                <a:schemeClr val="dk1"/>
              </a:buClr>
              <a:buSzPts val="1600"/>
              <a:buFont typeface="Arial"/>
              <a:buNone/>
              <a:defRPr sz="16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0" name="Google Shape;130;p20"/>
          <p:cNvSpPr>
            <a:spLocks noGrp="1"/>
          </p:cNvSpPr>
          <p:nvPr>
            <p:ph type="pic" idx="5"/>
          </p:nvPr>
        </p:nvSpPr>
        <p:spPr>
          <a:xfrm>
            <a:off x="508000" y="1969573"/>
            <a:ext cx="2581835" cy="3473823"/>
          </a:xfrm>
          <a:prstGeom prst="rect">
            <a:avLst/>
          </a:prstGeom>
          <a:solidFill>
            <a:srgbClr val="F2F2F2"/>
          </a:solidFill>
          <a:ln>
            <a:noFill/>
          </a:ln>
        </p:spPr>
        <p:txBody>
          <a:bodyPr spcFirstLastPara="1" wrap="square" lIns="91425" tIns="45700" rIns="91425" bIns="457200" anchor="b" anchorCtr="0">
            <a:noAutofit/>
          </a:bodyPr>
          <a:lstStyle>
            <a:lvl1pPr marR="0" lvl="0" algn="ctr" rtl="1">
              <a:lnSpc>
                <a:spcPct val="90000"/>
              </a:lnSpc>
              <a:spcBef>
                <a:spcPts val="1000"/>
              </a:spcBef>
              <a:spcAft>
                <a:spcPts val="0"/>
              </a:spcAft>
              <a:buClr>
                <a:schemeClr val="dk1"/>
              </a:buClr>
              <a:buSzPts val="1600"/>
              <a:buFont typeface="Arial"/>
              <a:buNone/>
              <a:defRPr sz="16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1" name="Google Shape;131;p20"/>
          <p:cNvSpPr/>
          <p:nvPr/>
        </p:nvSpPr>
        <p:spPr>
          <a:xfrm>
            <a:off x="9429750" y="5680710"/>
            <a:ext cx="2023110" cy="525780"/>
          </a:xfrm>
          <a:prstGeom prst="rect">
            <a:avLst/>
          </a:prstGeom>
          <a:solidFill>
            <a:srgbClr val="1B865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2" name="Google Shape;132;p20"/>
          <p:cNvSpPr/>
          <p:nvPr/>
        </p:nvSpPr>
        <p:spPr>
          <a:xfrm>
            <a:off x="6636153" y="5680710"/>
            <a:ext cx="2023110" cy="525780"/>
          </a:xfrm>
          <a:prstGeom prst="rect">
            <a:avLst/>
          </a:prstGeom>
          <a:solidFill>
            <a:srgbClr val="1B865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3" name="Google Shape;133;p20"/>
          <p:cNvSpPr/>
          <p:nvPr/>
        </p:nvSpPr>
        <p:spPr>
          <a:xfrm>
            <a:off x="3695700" y="5680710"/>
            <a:ext cx="2023110" cy="525780"/>
          </a:xfrm>
          <a:prstGeom prst="rect">
            <a:avLst/>
          </a:prstGeom>
          <a:solidFill>
            <a:srgbClr val="1B865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4" name="Google Shape;134;p20"/>
          <p:cNvSpPr/>
          <p:nvPr/>
        </p:nvSpPr>
        <p:spPr>
          <a:xfrm>
            <a:off x="822093" y="5680710"/>
            <a:ext cx="2023110" cy="525780"/>
          </a:xfrm>
          <a:prstGeom prst="rect">
            <a:avLst/>
          </a:prstGeom>
          <a:solidFill>
            <a:srgbClr val="1B865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135"/>
        <p:cNvGrpSpPr/>
        <p:nvPr/>
      </p:nvGrpSpPr>
      <p:grpSpPr>
        <a:xfrm>
          <a:off x="0" y="0"/>
          <a:ext cx="0" cy="0"/>
          <a:chOff x="0" y="0"/>
          <a:chExt cx="0" cy="0"/>
        </a:xfrm>
      </p:grpSpPr>
      <p:pic>
        <p:nvPicPr>
          <p:cNvPr id="136" name="Google Shape;136;p21"/>
          <p:cNvPicPr preferRelativeResize="0"/>
          <p:nvPr/>
        </p:nvPicPr>
        <p:blipFill rotWithShape="1">
          <a:blip r:embed="rId2">
            <a:alphaModFix/>
          </a:blip>
          <a:srcRect/>
          <a:stretch/>
        </p:blipFill>
        <p:spPr>
          <a:xfrm>
            <a:off x="7647708" y="0"/>
            <a:ext cx="4544291" cy="1224176"/>
          </a:xfrm>
          <a:prstGeom prst="rect">
            <a:avLst/>
          </a:prstGeom>
          <a:noFill/>
          <a:ln>
            <a:noFill/>
          </a:ln>
        </p:spPr>
      </p:pic>
      <p:sp>
        <p:nvSpPr>
          <p:cNvPr id="137" name="Google Shape;137;p21"/>
          <p:cNvSpPr txBox="1">
            <a:spLocks noGrp="1"/>
          </p:cNvSpPr>
          <p:nvPr>
            <p:ph type="title"/>
          </p:nvPr>
        </p:nvSpPr>
        <p:spPr>
          <a:xfrm>
            <a:off x="1885423" y="744534"/>
            <a:ext cx="9806608" cy="636105"/>
          </a:xfrm>
          <a:prstGeom prst="rect">
            <a:avLst/>
          </a:prstGeom>
          <a:noFill/>
          <a:ln>
            <a:noFill/>
          </a:ln>
        </p:spPr>
        <p:txBody>
          <a:bodyPr spcFirstLastPara="1" wrap="square" lIns="91425" tIns="45700" rIns="91425" bIns="45700" anchor="b" anchorCtr="0">
            <a:noAutofit/>
          </a:bodyPr>
          <a:lstStyle>
            <a:lvl1pPr lvl="0" algn="r" rtl="1">
              <a:lnSpc>
                <a:spcPct val="90000"/>
              </a:lnSpc>
              <a:spcBef>
                <a:spcPts val="0"/>
              </a:spcBef>
              <a:spcAft>
                <a:spcPts val="0"/>
              </a:spcAft>
              <a:buClr>
                <a:srgbClr val="1B8654"/>
              </a:buClr>
              <a:buSzPts val="2800"/>
              <a:buFont typeface="Arial"/>
              <a:buNone/>
              <a:defRPr sz="2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8" name="Google Shape;138;p21"/>
          <p:cNvSpPr txBox="1">
            <a:spLocks noGrp="1"/>
          </p:cNvSpPr>
          <p:nvPr>
            <p:ph type="body" idx="1"/>
          </p:nvPr>
        </p:nvSpPr>
        <p:spPr>
          <a:xfrm>
            <a:off x="1884411" y="1408241"/>
            <a:ext cx="9808633" cy="560387"/>
          </a:xfrm>
          <a:prstGeom prst="rect">
            <a:avLst/>
          </a:prstGeom>
          <a:noFill/>
          <a:ln>
            <a:noFill/>
          </a:ln>
        </p:spPr>
        <p:txBody>
          <a:bodyPr spcFirstLastPara="1" wrap="square" lIns="91425" tIns="45700" rIns="91425" bIns="45700" anchor="t" anchorCtr="0">
            <a:noAutofit/>
          </a:bodyPr>
          <a:lstStyle>
            <a:lvl1pPr marL="457200" lvl="0" indent="-228600" algn="r" rtl="1">
              <a:lnSpc>
                <a:spcPct val="90000"/>
              </a:lnSpc>
              <a:spcBef>
                <a:spcPts val="1000"/>
              </a:spcBef>
              <a:spcAft>
                <a:spcPts val="0"/>
              </a:spcAft>
              <a:buSzPts val="2000"/>
              <a:buNone/>
              <a:defRPr sz="2000">
                <a:solidFill>
                  <a:schemeClr val="dk2"/>
                </a:solidFill>
              </a:defRPr>
            </a:lvl1pPr>
            <a:lvl2pPr marL="914400" lvl="1" indent="-342900" algn="r" rtl="1">
              <a:lnSpc>
                <a:spcPct val="90000"/>
              </a:lnSpc>
              <a:spcBef>
                <a:spcPts val="500"/>
              </a:spcBef>
              <a:spcAft>
                <a:spcPts val="0"/>
              </a:spcAft>
              <a:buSzPts val="1800"/>
              <a:buChar char="•"/>
              <a:defRPr/>
            </a:lvl2pPr>
            <a:lvl3pPr marL="1371600" lvl="2" indent="-342900" algn="r" rtl="1">
              <a:lnSpc>
                <a:spcPct val="90000"/>
              </a:lnSpc>
              <a:spcBef>
                <a:spcPts val="500"/>
              </a:spcBef>
              <a:spcAft>
                <a:spcPts val="0"/>
              </a:spcAft>
              <a:buSzPts val="1800"/>
              <a:buChar char="•"/>
              <a:defRPr/>
            </a:lvl3pPr>
            <a:lvl4pPr marL="1828800" lvl="3" indent="-342900" algn="r" rtl="1">
              <a:lnSpc>
                <a:spcPct val="90000"/>
              </a:lnSpc>
              <a:spcBef>
                <a:spcPts val="500"/>
              </a:spcBef>
              <a:spcAft>
                <a:spcPts val="0"/>
              </a:spcAft>
              <a:buSzPts val="1800"/>
              <a:buChar char="•"/>
              <a:defRPr/>
            </a:lvl4pPr>
            <a:lvl5pPr marL="2286000" lvl="4" indent="-342900" algn="r" rtl="1">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9" name="Google Shape;139;p21"/>
          <p:cNvSpPr>
            <a:spLocks noGrp="1"/>
          </p:cNvSpPr>
          <p:nvPr>
            <p:ph type="pic" idx="2"/>
          </p:nvPr>
        </p:nvSpPr>
        <p:spPr>
          <a:xfrm>
            <a:off x="534212" y="2111693"/>
            <a:ext cx="3584575" cy="2741045"/>
          </a:xfrm>
          <a:prstGeom prst="rect">
            <a:avLst/>
          </a:prstGeom>
          <a:noFill/>
          <a:ln>
            <a:noFill/>
          </a:ln>
        </p:spPr>
        <p:txBody>
          <a:bodyPr spcFirstLastPara="1" wrap="square" lIns="91425" tIns="45700" rIns="91425" bIns="45700" anchor="t" anchorCtr="0">
            <a:noAutofit/>
          </a:bodyPr>
          <a:lstStyle>
            <a:lvl1pPr marR="0" lvl="0" algn="ctr" rtl="1">
              <a:lnSpc>
                <a:spcPct val="90000"/>
              </a:lnSpc>
              <a:spcBef>
                <a:spcPts val="1000"/>
              </a:spcBef>
              <a:spcAft>
                <a:spcPts val="0"/>
              </a:spcAft>
              <a:buClr>
                <a:schemeClr val="dk1"/>
              </a:buClr>
              <a:buSzPts val="2800"/>
              <a:buFont typeface="Arial"/>
              <a:buNone/>
              <a:defRPr sz="28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40" name="Google Shape;140;p21"/>
          <p:cNvSpPr>
            <a:spLocks noGrp="1"/>
          </p:cNvSpPr>
          <p:nvPr>
            <p:ph type="pic" idx="3"/>
          </p:nvPr>
        </p:nvSpPr>
        <p:spPr>
          <a:xfrm>
            <a:off x="4320834" y="2111693"/>
            <a:ext cx="3584575" cy="2741045"/>
          </a:xfrm>
          <a:prstGeom prst="rect">
            <a:avLst/>
          </a:prstGeom>
          <a:noFill/>
          <a:ln>
            <a:noFill/>
          </a:ln>
        </p:spPr>
        <p:txBody>
          <a:bodyPr spcFirstLastPara="1" wrap="square" lIns="91425" tIns="45700" rIns="91425" bIns="45700" anchor="t" anchorCtr="0">
            <a:noAutofit/>
          </a:bodyPr>
          <a:lstStyle>
            <a:lvl1pPr marR="0" lvl="0" algn="ctr" rtl="1">
              <a:lnSpc>
                <a:spcPct val="90000"/>
              </a:lnSpc>
              <a:spcBef>
                <a:spcPts val="1000"/>
              </a:spcBef>
              <a:spcAft>
                <a:spcPts val="0"/>
              </a:spcAft>
              <a:buClr>
                <a:schemeClr val="dk1"/>
              </a:buClr>
              <a:buSzPts val="2800"/>
              <a:buFont typeface="Arial"/>
              <a:buNone/>
              <a:defRPr sz="28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41" name="Google Shape;141;p21"/>
          <p:cNvSpPr>
            <a:spLocks noGrp="1"/>
          </p:cNvSpPr>
          <p:nvPr>
            <p:ph type="pic" idx="4"/>
          </p:nvPr>
        </p:nvSpPr>
        <p:spPr>
          <a:xfrm>
            <a:off x="8107456" y="2111693"/>
            <a:ext cx="3584575" cy="2741045"/>
          </a:xfrm>
          <a:prstGeom prst="rect">
            <a:avLst/>
          </a:prstGeom>
          <a:noFill/>
          <a:ln>
            <a:noFill/>
          </a:ln>
        </p:spPr>
        <p:txBody>
          <a:bodyPr spcFirstLastPara="1" wrap="square" lIns="91425" tIns="45700" rIns="91425" bIns="45700" anchor="t" anchorCtr="0">
            <a:noAutofit/>
          </a:bodyPr>
          <a:lstStyle>
            <a:lvl1pPr marR="0" lvl="0" algn="ctr" rtl="1">
              <a:lnSpc>
                <a:spcPct val="90000"/>
              </a:lnSpc>
              <a:spcBef>
                <a:spcPts val="1000"/>
              </a:spcBef>
              <a:spcAft>
                <a:spcPts val="0"/>
              </a:spcAft>
              <a:buClr>
                <a:schemeClr val="dk1"/>
              </a:buClr>
              <a:buSzPts val="2800"/>
              <a:buFont typeface="Arial"/>
              <a:buNone/>
              <a:defRPr sz="28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42" name="Google Shape;142;p21"/>
          <p:cNvSpPr/>
          <p:nvPr/>
        </p:nvSpPr>
        <p:spPr>
          <a:xfrm>
            <a:off x="3135171" y="3913085"/>
            <a:ext cx="873760" cy="1785703"/>
          </a:xfrm>
          <a:prstGeom prst="rect">
            <a:avLst/>
          </a:prstGeom>
          <a:solidFill>
            <a:srgbClr val="9F915C"/>
          </a:solidFill>
          <a:ln>
            <a:noFill/>
          </a:ln>
        </p:spPr>
        <p:txBody>
          <a:bodyPr spcFirstLastPara="1" wrap="square" lIns="121900" tIns="60950" rIns="121900" bIns="60950" anchor="t" anchorCtr="0">
            <a:noAutofit/>
          </a:bodyPr>
          <a:lstStyle/>
          <a:p>
            <a:pPr marL="0" marR="0" lvl="0" indent="0" algn="ctr" rtl="1">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p:txBody>
      </p:sp>
      <p:sp>
        <p:nvSpPr>
          <p:cNvPr id="143" name="Google Shape;143;p21"/>
          <p:cNvSpPr/>
          <p:nvPr/>
        </p:nvSpPr>
        <p:spPr>
          <a:xfrm>
            <a:off x="6921794" y="3913085"/>
            <a:ext cx="873760" cy="1785703"/>
          </a:xfrm>
          <a:prstGeom prst="rect">
            <a:avLst/>
          </a:prstGeom>
          <a:solidFill>
            <a:srgbClr val="98CFB7"/>
          </a:solidFill>
          <a:ln>
            <a:noFill/>
          </a:ln>
        </p:spPr>
        <p:txBody>
          <a:bodyPr spcFirstLastPara="1" wrap="square" lIns="121900" tIns="60950" rIns="121900" bIns="60950" anchor="t" anchorCtr="0">
            <a:noAutofit/>
          </a:bodyPr>
          <a:lstStyle/>
          <a:p>
            <a:pPr marL="0" marR="0" lvl="0" indent="0" algn="ctr" rtl="1">
              <a:lnSpc>
                <a:spcPct val="100000"/>
              </a:lnSpc>
              <a:spcBef>
                <a:spcPts val="0"/>
              </a:spcBef>
              <a:spcAft>
                <a:spcPts val="0"/>
              </a:spcAft>
              <a:buClr>
                <a:srgbClr val="000000"/>
              </a:buClr>
              <a:buSzPts val="2400"/>
              <a:buFont typeface="Arial"/>
              <a:buNone/>
            </a:pPr>
            <a:endParaRPr sz="2400" b="0" i="0" u="none" strike="noStrike" cap="none">
              <a:solidFill>
                <a:srgbClr val="1B8654"/>
              </a:solidFill>
              <a:latin typeface="Calibri"/>
              <a:ea typeface="Calibri"/>
              <a:cs typeface="Calibri"/>
              <a:sym typeface="Calibri"/>
            </a:endParaRPr>
          </a:p>
        </p:txBody>
      </p:sp>
      <p:sp>
        <p:nvSpPr>
          <p:cNvPr id="144" name="Google Shape;144;p21"/>
          <p:cNvSpPr/>
          <p:nvPr/>
        </p:nvSpPr>
        <p:spPr>
          <a:xfrm>
            <a:off x="10708415" y="3913085"/>
            <a:ext cx="873760" cy="1785703"/>
          </a:xfrm>
          <a:prstGeom prst="rect">
            <a:avLst/>
          </a:prstGeom>
          <a:solidFill>
            <a:srgbClr val="1B8654"/>
          </a:solidFill>
          <a:ln>
            <a:noFill/>
          </a:ln>
        </p:spPr>
        <p:txBody>
          <a:bodyPr spcFirstLastPara="1" wrap="square" lIns="121900" tIns="60950" rIns="121900" bIns="60950" anchor="t" anchorCtr="0">
            <a:noAutofit/>
          </a:bodyPr>
          <a:lstStyle/>
          <a:p>
            <a:pPr marL="0" marR="0" lvl="0" indent="0" algn="ctr" rtl="1">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p:txBody>
      </p:sp>
      <p:sp>
        <p:nvSpPr>
          <p:cNvPr id="145" name="Google Shape;145;p21"/>
          <p:cNvSpPr/>
          <p:nvPr/>
        </p:nvSpPr>
        <p:spPr>
          <a:xfrm>
            <a:off x="534211" y="5637831"/>
            <a:ext cx="1816736" cy="60959"/>
          </a:xfrm>
          <a:custGeom>
            <a:avLst/>
            <a:gdLst/>
            <a:ahLst/>
            <a:cxnLst/>
            <a:rect l="l" t="t" r="r" b="b"/>
            <a:pathLst>
              <a:path w="1362552" h="45719" extrusionOk="0">
                <a:moveTo>
                  <a:pt x="0" y="0"/>
                </a:moveTo>
                <a:lnTo>
                  <a:pt x="340638" y="0"/>
                </a:lnTo>
                <a:lnTo>
                  <a:pt x="681276" y="0"/>
                </a:lnTo>
                <a:lnTo>
                  <a:pt x="1021914" y="0"/>
                </a:lnTo>
                <a:lnTo>
                  <a:pt x="1362552" y="0"/>
                </a:lnTo>
                <a:lnTo>
                  <a:pt x="1362552" y="45719"/>
                </a:lnTo>
                <a:lnTo>
                  <a:pt x="1021914" y="45719"/>
                </a:lnTo>
                <a:lnTo>
                  <a:pt x="681276" y="45719"/>
                </a:lnTo>
                <a:lnTo>
                  <a:pt x="340638" y="45719"/>
                </a:lnTo>
                <a:lnTo>
                  <a:pt x="0" y="45719"/>
                </a:lnTo>
                <a:close/>
              </a:path>
            </a:pathLst>
          </a:custGeom>
          <a:solidFill>
            <a:srgbClr val="9F915C"/>
          </a:solidFill>
          <a:ln>
            <a:noFill/>
          </a:ln>
        </p:spPr>
        <p:txBody>
          <a:bodyPr spcFirstLastPara="1" wrap="square" lIns="121900" tIns="60950" rIns="121900" bIns="60950" anchor="t" anchorCtr="0">
            <a:noAutofit/>
          </a:bodyPr>
          <a:lstStyle/>
          <a:p>
            <a:pPr marL="0" marR="0" lvl="0" indent="0" algn="ctr" rtl="1">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p:txBody>
      </p:sp>
      <p:sp>
        <p:nvSpPr>
          <p:cNvPr id="146" name="Google Shape;146;p21"/>
          <p:cNvSpPr/>
          <p:nvPr/>
        </p:nvSpPr>
        <p:spPr>
          <a:xfrm>
            <a:off x="4320834" y="5637831"/>
            <a:ext cx="1816736" cy="60959"/>
          </a:xfrm>
          <a:custGeom>
            <a:avLst/>
            <a:gdLst/>
            <a:ahLst/>
            <a:cxnLst/>
            <a:rect l="l" t="t" r="r" b="b"/>
            <a:pathLst>
              <a:path w="1362552" h="45719" extrusionOk="0">
                <a:moveTo>
                  <a:pt x="0" y="0"/>
                </a:moveTo>
                <a:lnTo>
                  <a:pt x="340638" y="0"/>
                </a:lnTo>
                <a:lnTo>
                  <a:pt x="681276" y="0"/>
                </a:lnTo>
                <a:lnTo>
                  <a:pt x="1021914" y="0"/>
                </a:lnTo>
                <a:lnTo>
                  <a:pt x="1362552" y="0"/>
                </a:lnTo>
                <a:lnTo>
                  <a:pt x="1362552" y="45719"/>
                </a:lnTo>
                <a:lnTo>
                  <a:pt x="1021914" y="45719"/>
                </a:lnTo>
                <a:lnTo>
                  <a:pt x="681276" y="45719"/>
                </a:lnTo>
                <a:lnTo>
                  <a:pt x="340638" y="45719"/>
                </a:lnTo>
                <a:lnTo>
                  <a:pt x="0" y="45719"/>
                </a:lnTo>
                <a:close/>
              </a:path>
            </a:pathLst>
          </a:custGeom>
          <a:solidFill>
            <a:srgbClr val="98CFB7"/>
          </a:solidFill>
          <a:ln>
            <a:noFill/>
          </a:ln>
        </p:spPr>
        <p:txBody>
          <a:bodyPr spcFirstLastPara="1" wrap="square" lIns="121900" tIns="60950" rIns="121900" bIns="6095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1B8654"/>
              </a:solidFill>
              <a:latin typeface="Calibri"/>
              <a:ea typeface="Calibri"/>
              <a:cs typeface="Calibri"/>
              <a:sym typeface="Calibri"/>
            </a:endParaRPr>
          </a:p>
        </p:txBody>
      </p:sp>
      <p:sp>
        <p:nvSpPr>
          <p:cNvPr id="147" name="Google Shape;147;p21"/>
          <p:cNvSpPr/>
          <p:nvPr/>
        </p:nvSpPr>
        <p:spPr>
          <a:xfrm>
            <a:off x="8107455" y="5637831"/>
            <a:ext cx="1816736" cy="60959"/>
          </a:xfrm>
          <a:custGeom>
            <a:avLst/>
            <a:gdLst/>
            <a:ahLst/>
            <a:cxnLst/>
            <a:rect l="l" t="t" r="r" b="b"/>
            <a:pathLst>
              <a:path w="1362552" h="45719" extrusionOk="0">
                <a:moveTo>
                  <a:pt x="0" y="0"/>
                </a:moveTo>
                <a:lnTo>
                  <a:pt x="340638" y="0"/>
                </a:lnTo>
                <a:lnTo>
                  <a:pt x="681276" y="0"/>
                </a:lnTo>
                <a:lnTo>
                  <a:pt x="1021914" y="0"/>
                </a:lnTo>
                <a:lnTo>
                  <a:pt x="1362552" y="0"/>
                </a:lnTo>
                <a:lnTo>
                  <a:pt x="1362552" y="45719"/>
                </a:lnTo>
                <a:lnTo>
                  <a:pt x="1021914" y="45719"/>
                </a:lnTo>
                <a:lnTo>
                  <a:pt x="681276" y="45719"/>
                </a:lnTo>
                <a:lnTo>
                  <a:pt x="340638" y="45719"/>
                </a:lnTo>
                <a:lnTo>
                  <a:pt x="0" y="45719"/>
                </a:lnTo>
                <a:close/>
              </a:path>
            </a:pathLst>
          </a:custGeom>
          <a:solidFill>
            <a:srgbClr val="1B8654"/>
          </a:solidFill>
          <a:ln>
            <a:noFill/>
          </a:ln>
        </p:spPr>
        <p:txBody>
          <a:bodyPr spcFirstLastPara="1" wrap="square" lIns="121900" tIns="60950" rIns="121900" bIns="60950" anchor="t"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2_Comparison">
  <p:cSld name="2_Comparison">
    <p:spTree>
      <p:nvGrpSpPr>
        <p:cNvPr id="1" name="Shape 148"/>
        <p:cNvGrpSpPr/>
        <p:nvPr/>
      </p:nvGrpSpPr>
      <p:grpSpPr>
        <a:xfrm>
          <a:off x="0" y="0"/>
          <a:ext cx="0" cy="0"/>
          <a:chOff x="0" y="0"/>
          <a:chExt cx="0" cy="0"/>
        </a:xfrm>
      </p:grpSpPr>
      <p:pic>
        <p:nvPicPr>
          <p:cNvPr id="149" name="Google Shape;149;p22"/>
          <p:cNvPicPr preferRelativeResize="0"/>
          <p:nvPr/>
        </p:nvPicPr>
        <p:blipFill rotWithShape="1">
          <a:blip r:embed="rId2">
            <a:alphaModFix/>
          </a:blip>
          <a:srcRect/>
          <a:stretch/>
        </p:blipFill>
        <p:spPr>
          <a:xfrm>
            <a:off x="7647708" y="0"/>
            <a:ext cx="4544291" cy="1224176"/>
          </a:xfrm>
          <a:prstGeom prst="rect">
            <a:avLst/>
          </a:prstGeom>
          <a:noFill/>
          <a:ln>
            <a:noFill/>
          </a:ln>
        </p:spPr>
      </p:pic>
      <p:sp>
        <p:nvSpPr>
          <p:cNvPr id="150" name="Google Shape;150;p22"/>
          <p:cNvSpPr txBox="1">
            <a:spLocks noGrp="1"/>
          </p:cNvSpPr>
          <p:nvPr>
            <p:ph type="title"/>
          </p:nvPr>
        </p:nvSpPr>
        <p:spPr>
          <a:xfrm>
            <a:off x="7344629" y="744534"/>
            <a:ext cx="4358831" cy="636105"/>
          </a:xfrm>
          <a:prstGeom prst="rect">
            <a:avLst/>
          </a:prstGeom>
          <a:noFill/>
          <a:ln>
            <a:noFill/>
          </a:ln>
        </p:spPr>
        <p:txBody>
          <a:bodyPr spcFirstLastPara="1" wrap="square" lIns="91425" tIns="45700" rIns="91425" bIns="45700" anchor="b" anchorCtr="0">
            <a:noAutofit/>
          </a:bodyPr>
          <a:lstStyle>
            <a:lvl1pPr lvl="0" algn="r" rtl="1">
              <a:lnSpc>
                <a:spcPct val="90000"/>
              </a:lnSpc>
              <a:spcBef>
                <a:spcPts val="0"/>
              </a:spcBef>
              <a:spcAft>
                <a:spcPts val="0"/>
              </a:spcAft>
              <a:buClr>
                <a:srgbClr val="1B8654"/>
              </a:buClr>
              <a:buSzPts val="2800"/>
              <a:buFont typeface="Arial"/>
              <a:buNone/>
              <a:defRPr sz="2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1" name="Google Shape;151;p22"/>
          <p:cNvSpPr txBox="1">
            <a:spLocks noGrp="1"/>
          </p:cNvSpPr>
          <p:nvPr>
            <p:ph type="body" idx="1"/>
          </p:nvPr>
        </p:nvSpPr>
        <p:spPr>
          <a:xfrm>
            <a:off x="7333199" y="1408241"/>
            <a:ext cx="4359845" cy="560387"/>
          </a:xfrm>
          <a:prstGeom prst="rect">
            <a:avLst/>
          </a:prstGeom>
          <a:noFill/>
          <a:ln>
            <a:noFill/>
          </a:ln>
        </p:spPr>
        <p:txBody>
          <a:bodyPr spcFirstLastPara="1" wrap="square" lIns="91425" tIns="45700" rIns="91425" bIns="45700" anchor="t" anchorCtr="0">
            <a:noAutofit/>
          </a:bodyPr>
          <a:lstStyle>
            <a:lvl1pPr marL="457200" lvl="0" indent="-228600" algn="r" rtl="1">
              <a:lnSpc>
                <a:spcPct val="90000"/>
              </a:lnSpc>
              <a:spcBef>
                <a:spcPts val="1000"/>
              </a:spcBef>
              <a:spcAft>
                <a:spcPts val="0"/>
              </a:spcAft>
              <a:buSzPts val="2000"/>
              <a:buNone/>
              <a:defRPr sz="2000">
                <a:solidFill>
                  <a:schemeClr val="dk2"/>
                </a:solidFill>
              </a:defRPr>
            </a:lvl1pPr>
            <a:lvl2pPr marL="914400" lvl="1" indent="-342900" algn="r" rtl="1">
              <a:lnSpc>
                <a:spcPct val="90000"/>
              </a:lnSpc>
              <a:spcBef>
                <a:spcPts val="500"/>
              </a:spcBef>
              <a:spcAft>
                <a:spcPts val="0"/>
              </a:spcAft>
              <a:buSzPts val="1800"/>
              <a:buChar char="•"/>
              <a:defRPr/>
            </a:lvl2pPr>
            <a:lvl3pPr marL="1371600" lvl="2" indent="-342900" algn="r" rtl="1">
              <a:lnSpc>
                <a:spcPct val="90000"/>
              </a:lnSpc>
              <a:spcBef>
                <a:spcPts val="500"/>
              </a:spcBef>
              <a:spcAft>
                <a:spcPts val="0"/>
              </a:spcAft>
              <a:buSzPts val="1800"/>
              <a:buChar char="•"/>
              <a:defRPr/>
            </a:lvl3pPr>
            <a:lvl4pPr marL="1828800" lvl="3" indent="-342900" algn="r" rtl="1">
              <a:lnSpc>
                <a:spcPct val="90000"/>
              </a:lnSpc>
              <a:spcBef>
                <a:spcPts val="500"/>
              </a:spcBef>
              <a:spcAft>
                <a:spcPts val="0"/>
              </a:spcAft>
              <a:buSzPts val="1800"/>
              <a:buChar char="•"/>
              <a:defRPr/>
            </a:lvl4pPr>
            <a:lvl5pPr marL="2286000" lvl="4" indent="-342900" algn="r" rtl="1">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2" name="Google Shape;152;p22"/>
          <p:cNvSpPr>
            <a:spLocks noGrp="1"/>
          </p:cNvSpPr>
          <p:nvPr>
            <p:ph type="pic" idx="2"/>
          </p:nvPr>
        </p:nvSpPr>
        <p:spPr>
          <a:xfrm>
            <a:off x="0" y="0"/>
            <a:ext cx="3556000" cy="4445000"/>
          </a:xfrm>
          <a:prstGeom prst="rect">
            <a:avLst/>
          </a:prstGeom>
          <a:noFill/>
          <a:ln>
            <a:noFill/>
          </a:ln>
        </p:spPr>
        <p:txBody>
          <a:bodyPr spcFirstLastPara="1" wrap="square" lIns="91425" tIns="45700" rIns="91425" bIns="45700" anchor="t" anchorCtr="0">
            <a:noAutofit/>
          </a:bodyPr>
          <a:lstStyle>
            <a:lvl1pPr marR="0" lvl="0" algn="ctr" rtl="1">
              <a:lnSpc>
                <a:spcPct val="90000"/>
              </a:lnSpc>
              <a:spcBef>
                <a:spcPts val="1000"/>
              </a:spcBef>
              <a:spcAft>
                <a:spcPts val="0"/>
              </a:spcAft>
              <a:buClr>
                <a:schemeClr val="dk1"/>
              </a:buClr>
              <a:buSzPts val="2000"/>
              <a:buFont typeface="Arial"/>
              <a:buNone/>
              <a:defRPr sz="20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3" name="Google Shape;153;p22"/>
          <p:cNvSpPr>
            <a:spLocks noGrp="1"/>
          </p:cNvSpPr>
          <p:nvPr>
            <p:ph type="pic" idx="3"/>
          </p:nvPr>
        </p:nvSpPr>
        <p:spPr>
          <a:xfrm>
            <a:off x="3666600" y="0"/>
            <a:ext cx="3556000" cy="3225800"/>
          </a:xfrm>
          <a:prstGeom prst="rect">
            <a:avLst/>
          </a:prstGeom>
          <a:noFill/>
          <a:ln>
            <a:noFill/>
          </a:ln>
        </p:spPr>
        <p:txBody>
          <a:bodyPr spcFirstLastPara="1" wrap="square" lIns="91425" tIns="45700" rIns="91425" bIns="45700" anchor="t" anchorCtr="0">
            <a:noAutofit/>
          </a:bodyPr>
          <a:lstStyle>
            <a:lvl1pPr marR="0" lvl="0" algn="ctr" rtl="1">
              <a:lnSpc>
                <a:spcPct val="90000"/>
              </a:lnSpc>
              <a:spcBef>
                <a:spcPts val="1000"/>
              </a:spcBef>
              <a:spcAft>
                <a:spcPts val="0"/>
              </a:spcAft>
              <a:buClr>
                <a:schemeClr val="dk1"/>
              </a:buClr>
              <a:buSzPts val="2000"/>
              <a:buFont typeface="Arial"/>
              <a:buNone/>
              <a:defRPr sz="20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4" name="Google Shape;154;p22"/>
          <p:cNvSpPr>
            <a:spLocks noGrp="1"/>
          </p:cNvSpPr>
          <p:nvPr>
            <p:ph type="pic" idx="4"/>
          </p:nvPr>
        </p:nvSpPr>
        <p:spPr>
          <a:xfrm>
            <a:off x="3666600" y="3359997"/>
            <a:ext cx="3556000" cy="3498003"/>
          </a:xfrm>
          <a:prstGeom prst="rect">
            <a:avLst/>
          </a:prstGeom>
          <a:noFill/>
          <a:ln>
            <a:noFill/>
          </a:ln>
        </p:spPr>
        <p:txBody>
          <a:bodyPr spcFirstLastPara="1" wrap="square" lIns="91425" tIns="45700" rIns="91425" bIns="45700" anchor="t" anchorCtr="0">
            <a:noAutofit/>
          </a:bodyPr>
          <a:lstStyle>
            <a:lvl1pPr marR="0" lvl="0" algn="ctr" rtl="1">
              <a:lnSpc>
                <a:spcPct val="90000"/>
              </a:lnSpc>
              <a:spcBef>
                <a:spcPts val="1000"/>
              </a:spcBef>
              <a:spcAft>
                <a:spcPts val="0"/>
              </a:spcAft>
              <a:buClr>
                <a:schemeClr val="dk1"/>
              </a:buClr>
              <a:buSzPts val="2000"/>
              <a:buFont typeface="Arial"/>
              <a:buNone/>
              <a:defRPr sz="20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5" name="Google Shape;155;p22"/>
          <p:cNvSpPr>
            <a:spLocks noGrp="1"/>
          </p:cNvSpPr>
          <p:nvPr>
            <p:ph type="pic" idx="5"/>
          </p:nvPr>
        </p:nvSpPr>
        <p:spPr>
          <a:xfrm>
            <a:off x="0" y="4578348"/>
            <a:ext cx="3556000" cy="2279651"/>
          </a:xfrm>
          <a:prstGeom prst="rect">
            <a:avLst/>
          </a:prstGeom>
          <a:noFill/>
          <a:ln>
            <a:noFill/>
          </a:ln>
        </p:spPr>
        <p:txBody>
          <a:bodyPr spcFirstLastPara="1" wrap="square" lIns="91425" tIns="45700" rIns="91425" bIns="45700" anchor="t" anchorCtr="0">
            <a:noAutofit/>
          </a:bodyPr>
          <a:lstStyle>
            <a:lvl1pPr marR="0" lvl="0" algn="ctr" rtl="1">
              <a:lnSpc>
                <a:spcPct val="90000"/>
              </a:lnSpc>
              <a:spcBef>
                <a:spcPts val="1000"/>
              </a:spcBef>
              <a:spcAft>
                <a:spcPts val="0"/>
              </a:spcAft>
              <a:buClr>
                <a:schemeClr val="dk1"/>
              </a:buClr>
              <a:buSzPts val="2000"/>
              <a:buFont typeface="Arial"/>
              <a:buNone/>
              <a:defRPr sz="20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6" name="Google Shape;156;p22"/>
          <p:cNvSpPr>
            <a:spLocks noGrp="1"/>
          </p:cNvSpPr>
          <p:nvPr>
            <p:ph type="pic" idx="6"/>
          </p:nvPr>
        </p:nvSpPr>
        <p:spPr>
          <a:xfrm>
            <a:off x="7333200" y="4578349"/>
            <a:ext cx="3556000" cy="2279651"/>
          </a:xfrm>
          <a:prstGeom prst="rect">
            <a:avLst/>
          </a:prstGeom>
          <a:noFill/>
          <a:ln>
            <a:noFill/>
          </a:ln>
        </p:spPr>
        <p:txBody>
          <a:bodyPr spcFirstLastPara="1" wrap="square" lIns="91425" tIns="45700" rIns="91425" bIns="45700" anchor="t" anchorCtr="0">
            <a:noAutofit/>
          </a:bodyPr>
          <a:lstStyle>
            <a:lvl1pPr marR="0" lvl="0" algn="ctr" rtl="1">
              <a:lnSpc>
                <a:spcPct val="90000"/>
              </a:lnSpc>
              <a:spcBef>
                <a:spcPts val="1000"/>
              </a:spcBef>
              <a:spcAft>
                <a:spcPts val="0"/>
              </a:spcAft>
              <a:buClr>
                <a:schemeClr val="dk1"/>
              </a:buClr>
              <a:buSzPts val="2000"/>
              <a:buFont typeface="Arial"/>
              <a:buNone/>
              <a:defRPr sz="20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7" name="Google Shape;157;p22"/>
          <p:cNvSpPr>
            <a:spLocks noGrp="1"/>
          </p:cNvSpPr>
          <p:nvPr>
            <p:ph type="pic" idx="7"/>
          </p:nvPr>
        </p:nvSpPr>
        <p:spPr>
          <a:xfrm>
            <a:off x="7333200" y="2152693"/>
            <a:ext cx="3556000" cy="2279651"/>
          </a:xfrm>
          <a:prstGeom prst="rect">
            <a:avLst/>
          </a:prstGeom>
          <a:noFill/>
          <a:ln>
            <a:noFill/>
          </a:ln>
        </p:spPr>
        <p:txBody>
          <a:bodyPr spcFirstLastPara="1" wrap="square" lIns="91425" tIns="45700" rIns="91425" bIns="45700" anchor="t" anchorCtr="0">
            <a:noAutofit/>
          </a:bodyPr>
          <a:lstStyle>
            <a:lvl1pPr marR="0" lvl="0" algn="ctr" rtl="1">
              <a:lnSpc>
                <a:spcPct val="90000"/>
              </a:lnSpc>
              <a:spcBef>
                <a:spcPts val="1000"/>
              </a:spcBef>
              <a:spcAft>
                <a:spcPts val="0"/>
              </a:spcAft>
              <a:buClr>
                <a:schemeClr val="dk1"/>
              </a:buClr>
              <a:buSzPts val="2000"/>
              <a:buFont typeface="Arial"/>
              <a:buNone/>
              <a:defRPr sz="2000" b="0" i="0" u="none" strike="noStrike" cap="none">
                <a:solidFill>
                  <a:srgbClr val="A42366"/>
                </a:solidFill>
                <a:latin typeface="Arial"/>
                <a:ea typeface="Arial"/>
                <a:cs typeface="Arial"/>
                <a:sym typeface="Arial"/>
              </a:defRPr>
            </a:lvl1pPr>
            <a:lvl2pPr marR="0" lvl="1"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R="0" lvl="2"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R="0" lvl="3"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R="0" lvl="4"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1_Blank">
    <p:spTree>
      <p:nvGrpSpPr>
        <p:cNvPr id="1" name="Shape 16"/>
        <p:cNvGrpSpPr/>
        <p:nvPr/>
      </p:nvGrpSpPr>
      <p:grpSpPr>
        <a:xfrm>
          <a:off x="0" y="0"/>
          <a:ext cx="0" cy="0"/>
          <a:chOff x="0" y="0"/>
          <a:chExt cx="0" cy="0"/>
        </a:xfrm>
      </p:grpSpPr>
      <p:sp>
        <p:nvSpPr>
          <p:cNvPr id="17" name="Google Shape;17;p2"/>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extLst>
      <p:ext uri="{BB962C8B-B14F-4D97-AF65-F5344CB8AC3E}">
        <p14:creationId xmlns:p14="http://schemas.microsoft.com/office/powerpoint/2010/main" val="1335125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4"/>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4"/>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9" name="Google Shape;29;p4"/>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963084" y="4406901"/>
            <a:ext cx="10363200" cy="136207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963084" y="2906713"/>
            <a:ext cx="10363200" cy="1500187"/>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5" name="Google Shape;35;p5"/>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1" name="Google Shape;41;p6"/>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42" name="Google Shape;42;p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9" name="Google Shape;49;p7"/>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51" name="Google Shape;51;p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4"/>
        <p:cNvGrpSpPr/>
        <p:nvPr/>
      </p:nvGrpSpPr>
      <p:grpSpPr>
        <a:xfrm>
          <a:off x="0" y="0"/>
          <a:ext cx="0" cy="0"/>
          <a:chOff x="0" y="0"/>
          <a:chExt cx="0" cy="0"/>
        </a:xfrm>
      </p:grpSpPr>
      <p:sp>
        <p:nvSpPr>
          <p:cNvPr id="55" name="Google Shape;55;p8"/>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8"/>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9"/>
          <p:cNvSpPr txBox="1">
            <a:spLocks noGrp="1"/>
          </p:cNvSpPr>
          <p:nvPr>
            <p:ph type="title"/>
          </p:nvPr>
        </p:nvSpPr>
        <p:spPr>
          <a:xfrm>
            <a:off x="609601" y="273050"/>
            <a:ext cx="4011084" cy="11620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9"/>
          <p:cNvSpPr txBox="1">
            <a:spLocks noGrp="1"/>
          </p:cNvSpPr>
          <p:nvPr>
            <p:ph type="body" idx="1"/>
          </p:nvPr>
        </p:nvSpPr>
        <p:spPr>
          <a:xfrm>
            <a:off x="4766733" y="273051"/>
            <a:ext cx="6815667" cy="5853113"/>
          </a:xfrm>
          <a:prstGeom prst="rect">
            <a:avLst/>
          </a:prstGeom>
          <a:noFill/>
          <a:ln>
            <a:noFill/>
          </a:ln>
        </p:spPr>
        <p:txBody>
          <a:bodyPr spcFirstLastPara="1" wrap="square" lIns="91425" tIns="45700" rIns="91425" bIns="45700" anchor="t" anchorCtr="0">
            <a:no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62" name="Google Shape;62;p9"/>
          <p:cNvSpPr txBox="1">
            <a:spLocks noGrp="1"/>
          </p:cNvSpPr>
          <p:nvPr>
            <p:ph type="body" idx="2"/>
          </p:nvPr>
        </p:nvSpPr>
        <p:spPr>
          <a:xfrm>
            <a:off x="609601" y="1435101"/>
            <a:ext cx="4011084" cy="4691063"/>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3" name="Google Shape;63;p9"/>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9"/>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2389717" y="4800600"/>
            <a:ext cx="7315200" cy="566738"/>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0"/>
          <p:cNvSpPr>
            <a:spLocks noGrp="1"/>
          </p:cNvSpPr>
          <p:nvPr>
            <p:ph type="pic" idx="2"/>
          </p:nvPr>
        </p:nvSpPr>
        <p:spPr>
          <a:xfrm>
            <a:off x="2389717" y="612775"/>
            <a:ext cx="7315200" cy="41148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9" name="Google Shape;69;p10"/>
          <p:cNvSpPr txBox="1">
            <a:spLocks noGrp="1"/>
          </p:cNvSpPr>
          <p:nvPr>
            <p:ph type="body" idx="1"/>
          </p:nvPr>
        </p:nvSpPr>
        <p:spPr>
          <a:xfrm>
            <a:off x="2389717" y="5367338"/>
            <a:ext cx="7315200" cy="804862"/>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70" name="Google Shape;70;p10"/>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0"/>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1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11"/>
          <p:cNvSpPr txBox="1">
            <a:spLocks noGrp="1"/>
          </p:cNvSpPr>
          <p:nvPr>
            <p:ph type="body" idx="1"/>
          </p:nvPr>
        </p:nvSpPr>
        <p:spPr>
          <a:xfrm rot="5400000">
            <a:off x="3833019" y="-1623217"/>
            <a:ext cx="4525963" cy="10972800"/>
          </a:xfrm>
          <a:prstGeom prst="rect">
            <a:avLst/>
          </a:prstGeom>
          <a:noFill/>
          <a:ln>
            <a:noFill/>
          </a:ln>
        </p:spPr>
        <p:txBody>
          <a:bodyPr spcFirstLastPara="1" wrap="square" lIns="91425" tIns="45700" rIns="91425" bIns="45700"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6" name="Google Shape;76;p1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ar-SA"/>
              <a:t>‹#›</a:t>
            </a:fld>
            <a:endParaRPr/>
          </a:p>
        </p:txBody>
      </p:sp>
      <p:pic>
        <p:nvPicPr>
          <p:cNvPr id="15" name="Google Shape;15;p1" descr="04-Presentation Template v6-02.png"/>
          <p:cNvPicPr preferRelativeResize="0"/>
          <p:nvPr/>
        </p:nvPicPr>
        <p:blipFill rotWithShape="1">
          <a:blip r:embed="rId12">
            <a:alphaModFix/>
          </a:blip>
          <a:srcRect/>
          <a:stretch/>
        </p:blipFill>
        <p:spPr>
          <a:xfrm>
            <a:off x="411" y="0"/>
            <a:ext cx="12191589" cy="68580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xfrm>
            <a:off x="1192696" y="993917"/>
            <a:ext cx="9806608" cy="636105"/>
          </a:xfrm>
          <a:prstGeom prst="rect">
            <a:avLst/>
          </a:prstGeom>
          <a:noFill/>
          <a:ln>
            <a:noFill/>
          </a:ln>
        </p:spPr>
        <p:txBody>
          <a:bodyPr spcFirstLastPara="1" wrap="square" lIns="91425" tIns="45700" rIns="91425" bIns="45700" anchor="b" anchorCtr="0">
            <a:noAutofit/>
          </a:bodyPr>
          <a:lstStyle>
            <a:lvl1pPr marR="0" lvl="0" algn="r" rtl="1">
              <a:lnSpc>
                <a:spcPct val="90000"/>
              </a:lnSpc>
              <a:spcBef>
                <a:spcPts val="0"/>
              </a:spcBef>
              <a:spcAft>
                <a:spcPts val="0"/>
              </a:spcAft>
              <a:buClr>
                <a:srgbClr val="1B8654"/>
              </a:buClr>
              <a:buSzPts val="3600"/>
              <a:buFont typeface="Arial"/>
              <a:buNone/>
              <a:defRPr sz="3600" b="1" i="0" u="none" strike="noStrike" cap="none">
                <a:solidFill>
                  <a:srgbClr val="1B865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7" name="Google Shape;87;p13"/>
          <p:cNvSpPr txBox="1">
            <a:spLocks noGrp="1"/>
          </p:cNvSpPr>
          <p:nvPr>
            <p:ph type="body" idx="1"/>
          </p:nvPr>
        </p:nvSpPr>
        <p:spPr>
          <a:xfrm>
            <a:off x="838200" y="2683565"/>
            <a:ext cx="10515600" cy="3493398"/>
          </a:xfrm>
          <a:prstGeom prst="rect">
            <a:avLst/>
          </a:prstGeom>
          <a:noFill/>
          <a:ln>
            <a:noFill/>
          </a:ln>
        </p:spPr>
        <p:txBody>
          <a:bodyPr spcFirstLastPara="1" wrap="square" lIns="91425" tIns="45700" rIns="91425" bIns="45700" anchor="t" anchorCtr="0">
            <a:noAutofit/>
          </a:bodyPr>
          <a:lstStyle>
            <a:lvl1pPr marL="457200" marR="0" lvl="0" indent="-406400" algn="r" rtl="1">
              <a:lnSpc>
                <a:spcPct val="90000"/>
              </a:lnSpc>
              <a:spcBef>
                <a:spcPts val="1000"/>
              </a:spcBef>
              <a:spcAft>
                <a:spcPts val="0"/>
              </a:spcAft>
              <a:buClr>
                <a:schemeClr val="dk1"/>
              </a:buClr>
              <a:buSzPts val="2800"/>
              <a:buFont typeface="Arial"/>
              <a:buChar char="•"/>
              <a:defRPr sz="2800" b="0" i="0" u="none" strike="noStrike" cap="none">
                <a:solidFill>
                  <a:srgbClr val="000000"/>
                </a:solidFill>
                <a:latin typeface="Arial"/>
                <a:ea typeface="Arial"/>
                <a:cs typeface="Arial"/>
                <a:sym typeface="Arial"/>
              </a:defRPr>
            </a:lvl1pPr>
            <a:lvl2pPr marL="914400" marR="0" lvl="1" indent="-381000" algn="r" rtl="1">
              <a:lnSpc>
                <a:spcPct val="90000"/>
              </a:lnSpc>
              <a:spcBef>
                <a:spcPts val="500"/>
              </a:spcBef>
              <a:spcAft>
                <a:spcPts val="0"/>
              </a:spcAft>
              <a:buClr>
                <a:schemeClr val="dk1"/>
              </a:buClr>
              <a:buSzPts val="2400"/>
              <a:buFont typeface="Arial"/>
              <a:buChar char="•"/>
              <a:defRPr sz="2400" b="0" i="0" u="none" strike="noStrike" cap="none">
                <a:solidFill>
                  <a:srgbClr val="000000"/>
                </a:solidFill>
                <a:latin typeface="Arial"/>
                <a:ea typeface="Arial"/>
                <a:cs typeface="Arial"/>
                <a:sym typeface="Arial"/>
              </a:defRPr>
            </a:lvl2pPr>
            <a:lvl3pPr marL="1371600" marR="0" lvl="2" indent="-355600" algn="r" rtl="1">
              <a:lnSpc>
                <a:spcPct val="90000"/>
              </a:lnSpc>
              <a:spcBef>
                <a:spcPts val="500"/>
              </a:spcBef>
              <a:spcAft>
                <a:spcPts val="0"/>
              </a:spcAft>
              <a:buClr>
                <a:schemeClr val="dk1"/>
              </a:buClr>
              <a:buSzPts val="20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3" r:id="rId3"/>
    <p:sldLayoutId id="2147483664" r:id="rId4"/>
    <p:sldLayoutId id="2147483665" r:id="rId5"/>
    <p:sldLayoutId id="2147483666" r:id="rId6"/>
    <p:sldLayoutId id="2147483667" r:id="rId7"/>
    <p:sldLayoutId id="2147483670"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3"/>
          <p:cNvSpPr txBox="1"/>
          <p:nvPr/>
        </p:nvSpPr>
        <p:spPr>
          <a:xfrm>
            <a:off x="1444752" y="1573019"/>
            <a:ext cx="9302496" cy="2075437"/>
          </a:xfrm>
          <a:prstGeom prst="rect">
            <a:avLst/>
          </a:prstGeom>
          <a:noFill/>
          <a:ln>
            <a:noFill/>
          </a:ln>
        </p:spPr>
        <p:txBody>
          <a:bodyPr spcFirstLastPara="1" wrap="square" lIns="91425" tIns="45700" rIns="91425" bIns="45700" anchor="t" anchorCtr="0">
            <a:noAutofit/>
          </a:bodyPr>
          <a:lstStyle/>
          <a:p>
            <a:pPr lvl="0" algn="ctr" rtl="1">
              <a:lnSpc>
                <a:spcPct val="120000"/>
              </a:lnSpc>
              <a:buClr>
                <a:srgbClr val="FFFFFF"/>
              </a:buClr>
              <a:buSzPts val="6600"/>
            </a:pPr>
            <a:r>
              <a:rPr lang="ar-SA" sz="4500" b="1" dirty="0">
                <a:solidFill>
                  <a:srgbClr val="FFFFFF"/>
                </a:solidFill>
                <a:latin typeface="DIN Next LT Arabic" panose="020B0503020203050203" pitchFamily="34" charset="-78"/>
                <a:cs typeface="DIN Next LT Arabic" panose="020B0503020203050203" pitchFamily="34" charset="-78"/>
              </a:rPr>
              <a:t>دليل إجراءات إنشاء وتحديث الصفحات ضمن بوابة وزارة الصحة </a:t>
            </a:r>
            <a:br>
              <a:rPr lang="ar-SA" sz="4500" b="1" dirty="0">
                <a:solidFill>
                  <a:srgbClr val="FFFFFF"/>
                </a:solidFill>
                <a:latin typeface="DIN Next LT Arabic" panose="020B0503020203050203" pitchFamily="34" charset="-78"/>
                <a:cs typeface="DIN Next LT Arabic" panose="020B0503020203050203" pitchFamily="34" charset="-78"/>
              </a:rPr>
            </a:br>
            <a:r>
              <a:rPr lang="en-US" sz="4500" b="1" dirty="0" err="1">
                <a:solidFill>
                  <a:srgbClr val="FFFFFF"/>
                </a:solidFill>
                <a:latin typeface="DIN Next LT Arabic" panose="020B0503020203050203" pitchFamily="34" charset="-78"/>
                <a:cs typeface="DIN Next LT Arabic" panose="020B0503020203050203" pitchFamily="34" charset="-78"/>
              </a:rPr>
              <a:t>MOH.gov.sa</a:t>
            </a:r>
            <a:endParaRPr lang="en-US" sz="4500" b="1" dirty="0">
              <a:solidFill>
                <a:srgbClr val="FFFFFF"/>
              </a:solidFill>
              <a:latin typeface="DIN Next LT Arabic" panose="020B0503020203050203" pitchFamily="34" charset="-78"/>
              <a:cs typeface="DIN Next LT Arabic" panose="020B0503020203050203" pitchFamily="34" charset="-78"/>
            </a:endParaRPr>
          </a:p>
        </p:txBody>
      </p:sp>
      <p:sp>
        <p:nvSpPr>
          <p:cNvPr id="163" name="Google Shape;163;p23"/>
          <p:cNvSpPr txBox="1"/>
          <p:nvPr/>
        </p:nvSpPr>
        <p:spPr>
          <a:xfrm>
            <a:off x="1996440" y="4288536"/>
            <a:ext cx="8016240" cy="646320"/>
          </a:xfrm>
          <a:prstGeom prst="rect">
            <a:avLst/>
          </a:prstGeom>
          <a:noFill/>
          <a:ln>
            <a:noFill/>
          </a:ln>
        </p:spPr>
        <p:txBody>
          <a:bodyPr spcFirstLastPara="1" wrap="square" lIns="91425" tIns="45700" rIns="91425" bIns="45700" anchor="t" anchorCtr="0">
            <a:noAutofit/>
          </a:bodyPr>
          <a:lstStyle/>
          <a:p>
            <a:pPr lvl="0" algn="ctr" rtl="1">
              <a:buClr>
                <a:srgbClr val="FFFFFF"/>
              </a:buClr>
              <a:buSzPts val="6600"/>
            </a:pPr>
            <a:r>
              <a:rPr lang="ar-SA" sz="2400" b="1" dirty="0" err="1">
                <a:solidFill>
                  <a:srgbClr val="FFFFFF"/>
                </a:solidFill>
                <a:latin typeface="DIN Next LT Arabic" panose="020B0503020203050203" pitchFamily="34" charset="-78"/>
                <a:cs typeface="DIN Next LT Arabic" panose="020B0503020203050203" pitchFamily="34" charset="-78"/>
              </a:rPr>
              <a:t>إعداد</a:t>
            </a:r>
            <a:r>
              <a:rPr lang="ar-SA" sz="2400" b="1" dirty="0">
                <a:solidFill>
                  <a:srgbClr val="FFFFFF"/>
                </a:solidFill>
                <a:latin typeface="DIN Next LT Arabic" panose="020B0503020203050203" pitchFamily="34" charset="-78"/>
                <a:cs typeface="DIN Next LT Arabic" panose="020B0503020203050203" pitchFamily="34" charset="-78"/>
              </a:rPr>
              <a:t>: إدارة محتوى الموقع الإلكتروني للوزارة</a:t>
            </a:r>
          </a:p>
        </p:txBody>
      </p:sp>
      <p:pic>
        <p:nvPicPr>
          <p:cNvPr id="2" name="Picture 1"/>
          <p:cNvPicPr>
            <a:picLocks noChangeAspect="1"/>
          </p:cNvPicPr>
          <p:nvPr/>
        </p:nvPicPr>
        <p:blipFill>
          <a:blip r:embed="rId3">
            <a:biLevel thresh="25000"/>
            <a:extLst>
              <a:ext uri="{28A0092B-C50C-407E-A947-70E740481C1C}">
                <a14:useLocalDpi xmlns:a14="http://schemas.microsoft.com/office/drawing/2010/main" val="0"/>
              </a:ext>
            </a:extLst>
          </a:blip>
          <a:stretch>
            <a:fillRect/>
          </a:stretch>
        </p:blipFill>
        <p:spPr>
          <a:xfrm>
            <a:off x="497395" y="302179"/>
            <a:ext cx="1289555" cy="1170005"/>
          </a:xfrm>
          <a:prstGeom prst="rect">
            <a:avLst/>
          </a:prstGeom>
        </p:spPr>
      </p:pic>
      <p:sp>
        <p:nvSpPr>
          <p:cNvPr id="5" name="Google Shape;163;p23"/>
          <p:cNvSpPr txBox="1"/>
          <p:nvPr/>
        </p:nvSpPr>
        <p:spPr>
          <a:xfrm>
            <a:off x="1996440" y="4928616"/>
            <a:ext cx="8016240" cy="646320"/>
          </a:xfrm>
          <a:prstGeom prst="rect">
            <a:avLst/>
          </a:prstGeom>
          <a:noFill/>
          <a:ln>
            <a:noFill/>
          </a:ln>
        </p:spPr>
        <p:txBody>
          <a:bodyPr spcFirstLastPara="1" wrap="square" lIns="91425" tIns="45700" rIns="91425" bIns="45700" anchor="t" anchorCtr="0">
            <a:noAutofit/>
          </a:bodyPr>
          <a:lstStyle/>
          <a:p>
            <a:pPr lvl="0" algn="ctr" rtl="1">
              <a:buClr>
                <a:srgbClr val="FFFFFF"/>
              </a:buClr>
              <a:buSzPts val="6600"/>
            </a:pPr>
            <a:endParaRPr lang="ar-SA" sz="2000" b="1" dirty="0">
              <a:solidFill>
                <a:srgbClr val="FFFFFF"/>
              </a:solidFill>
              <a:latin typeface="DIN Next LT Arabic" panose="020B0503020203050203" pitchFamily="34" charset="-78"/>
              <a:cs typeface="DIN Next LT Arabic" panose="020B0503020203050203" pitchFamily="34"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36"/>
          <p:cNvSpPr txBox="1"/>
          <p:nvPr/>
        </p:nvSpPr>
        <p:spPr>
          <a:xfrm>
            <a:off x="3384332" y="2400489"/>
            <a:ext cx="5406887" cy="156966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9600"/>
              <a:buFont typeface="Calibri"/>
              <a:buNone/>
            </a:pPr>
            <a:r>
              <a:rPr lang="ar-SA" sz="8000" b="1" i="0" u="none" strike="noStrike" cap="none" dirty="0">
                <a:solidFill>
                  <a:srgbClr val="FFFFFF"/>
                </a:solidFill>
                <a:latin typeface="DIN Next LT Arabic" panose="020B0503020203050203" pitchFamily="34" charset="-78"/>
                <a:cs typeface="DIN Next LT Arabic" panose="020B0503020203050203" pitchFamily="34" charset="-78"/>
                <a:sym typeface="Arial"/>
              </a:rPr>
              <a:t>شكراً لكم </a:t>
            </a:r>
            <a:endParaRPr sz="8000" b="1" i="0" u="none" strike="noStrike" cap="none" dirty="0">
              <a:solidFill>
                <a:srgbClr val="FFFFFF"/>
              </a:solidFill>
              <a:latin typeface="DIN Next LT Arabic" panose="020B0503020203050203" pitchFamily="34" charset="-78"/>
              <a:cs typeface="DIN Next LT Arabic" panose="020B0503020203050203" pitchFamily="34" charset="-78"/>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8"/>
          <p:cNvSpPr txBox="1"/>
          <p:nvPr/>
        </p:nvSpPr>
        <p:spPr>
          <a:xfrm>
            <a:off x="1362959" y="677852"/>
            <a:ext cx="9789200" cy="601673"/>
          </a:xfrm>
          <a:prstGeom prst="rect">
            <a:avLst/>
          </a:prstGeom>
          <a:noFill/>
          <a:ln>
            <a:noFill/>
          </a:ln>
        </p:spPr>
        <p:txBody>
          <a:bodyPr spcFirstLastPara="1" wrap="square" lIns="91425" tIns="45700" rIns="91425" bIns="45700" anchor="b" anchorCtr="0">
            <a:noAutofit/>
          </a:bodyPr>
          <a:lstStyle/>
          <a:p>
            <a:pPr lvl="0" algn="r" rtl="1">
              <a:lnSpc>
                <a:spcPct val="90000"/>
              </a:lnSpc>
            </a:pPr>
            <a:r>
              <a:rPr lang="ar-SA" sz="2800" b="1">
                <a:solidFill>
                  <a:srgbClr val="008755"/>
                </a:solidFill>
                <a:latin typeface="DIN Next LT Arabic" panose="020B0503020203050203" pitchFamily="34" charset="-78"/>
                <a:cs typeface="DIN Next LT Arabic" panose="020B0503020203050203" pitchFamily="34" charset="-78"/>
              </a:rPr>
              <a:t>هذا الدليل</a:t>
            </a:r>
          </a:p>
        </p:txBody>
      </p:sp>
      <p:sp>
        <p:nvSpPr>
          <p:cNvPr id="21" name="Google Shape;239;p28"/>
          <p:cNvSpPr txBox="1">
            <a:spLocks noGrp="1"/>
          </p:cNvSpPr>
          <p:nvPr>
            <p:ph type="body" idx="1"/>
          </p:nvPr>
        </p:nvSpPr>
        <p:spPr>
          <a:xfrm>
            <a:off x="941832" y="1375602"/>
            <a:ext cx="10076688" cy="2767774"/>
          </a:xfrm>
          <a:prstGeom prst="rect">
            <a:avLst/>
          </a:prstGeom>
          <a:noFill/>
          <a:ln>
            <a:noFill/>
          </a:ln>
        </p:spPr>
        <p:txBody>
          <a:bodyPr spcFirstLastPara="1" wrap="square" lIns="91425" tIns="45700" rIns="91425" bIns="45700" anchor="t" anchorCtr="0">
            <a:noAutofit/>
          </a:bodyPr>
          <a:lstStyle/>
          <a:p>
            <a:pPr marL="0" lvl="1" indent="0" algn="just">
              <a:lnSpc>
                <a:spcPct val="150000"/>
              </a:lnSpc>
              <a:spcBef>
                <a:spcPts val="1200"/>
              </a:spcBef>
              <a:buNone/>
            </a:pPr>
            <a:r>
              <a:rPr lang="ar-SA" sz="1600">
                <a:latin typeface="DIN Next LT Arabic" panose="020B0503020203050203" pitchFamily="34" charset="-78"/>
                <a:cs typeface="DIN Next LT Arabic" panose="020B0503020203050203" pitchFamily="34" charset="-78"/>
              </a:rPr>
              <a:t>تسعى وزارة الصحة للوصول ببوابتها الإلكترونية لتكون المنصة الموحدة والشاملة للمحتوى والخدمات الخاصة بكل إدارات الوزارة، كما تسعى لتعزيز الصورة الذهنية الإيجابية عن وزارة الصحة من خلال نشر أخبارها وإنجازاتها محليا ودوليا.</a:t>
            </a:r>
          </a:p>
          <a:p>
            <a:pPr marL="0" lvl="1" indent="0" algn="just">
              <a:lnSpc>
                <a:spcPct val="150000"/>
              </a:lnSpc>
              <a:spcBef>
                <a:spcPts val="1200"/>
              </a:spcBef>
              <a:buNone/>
            </a:pPr>
            <a:r>
              <a:rPr lang="ar-SA" sz="1600">
                <a:latin typeface="DIN Next LT Arabic" panose="020B0503020203050203" pitchFamily="34" charset="-78"/>
                <a:cs typeface="DIN Next LT Arabic" panose="020B0503020203050203" pitchFamily="34" charset="-78"/>
              </a:rPr>
              <a:t>إن تحقيق هذا الهدف يتطلب تضافر الجهود بين كل الوحدات الإدارية ضمن الوزارة لنشر المحتوى الخاص بها وتقديم خدماتها من خلال البوابة بأفضل شكل ممكن.</a:t>
            </a:r>
          </a:p>
          <a:p>
            <a:pPr marL="0" lvl="1" indent="0" algn="just">
              <a:lnSpc>
                <a:spcPct val="150000"/>
              </a:lnSpc>
              <a:spcBef>
                <a:spcPts val="1200"/>
              </a:spcBef>
              <a:buNone/>
            </a:pPr>
            <a:r>
              <a:rPr lang="ar-SA" sz="1600">
                <a:latin typeface="DIN Next LT Arabic" panose="020B0503020203050203" pitchFamily="34" charset="-78"/>
                <a:cs typeface="DIN Next LT Arabic" panose="020B0503020203050203" pitchFamily="34" charset="-78"/>
              </a:rPr>
              <a:t>وحرصا على توحيد السياسات والإجراءات الخاصة بإنشاء صفحات جديدة ضمن بوابة الوزارة وإضافة محتوى جديد أو تحديث محتوى صفحات موجودة فقد تم إعداد هذا الدليل المختصر والذي يتضمن أهم الإجراءات المرعية لتحقيق ذلك، بما يساعد على تطوير الأداء والمحافظة على الجودة وتحقيق الأهداف.</a:t>
            </a:r>
          </a:p>
        </p:txBody>
      </p:sp>
      <p:sp>
        <p:nvSpPr>
          <p:cNvPr id="22" name="Rectangle 21"/>
          <p:cNvSpPr/>
          <p:nvPr/>
        </p:nvSpPr>
        <p:spPr>
          <a:xfrm>
            <a:off x="1123950" y="4607117"/>
            <a:ext cx="9690354" cy="1428410"/>
          </a:xfrm>
          <a:prstGeom prst="rect">
            <a:avLst/>
          </a:prstGeom>
          <a:solidFill>
            <a:schemeClr val="bg1"/>
          </a:solid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Google Shape;236;p28"/>
          <p:cNvSpPr txBox="1"/>
          <p:nvPr/>
        </p:nvSpPr>
        <p:spPr>
          <a:xfrm>
            <a:off x="6682070" y="4607116"/>
            <a:ext cx="4132234" cy="446225"/>
          </a:xfrm>
          <a:prstGeom prst="rect">
            <a:avLst/>
          </a:prstGeom>
          <a:noFill/>
          <a:ln>
            <a:noFill/>
          </a:ln>
        </p:spPr>
        <p:txBody>
          <a:bodyPr spcFirstLastPara="1" wrap="square" lIns="91425" tIns="45700" rIns="91425" bIns="45700" anchor="b" anchorCtr="0">
            <a:noAutofit/>
          </a:bodyPr>
          <a:lstStyle/>
          <a:p>
            <a:pPr lvl="0" algn="r" rtl="1"/>
            <a:r>
              <a:rPr lang="ar-SA" sz="1800" b="1">
                <a:solidFill>
                  <a:srgbClr val="9B945F"/>
                </a:solidFill>
                <a:latin typeface="DIN Next LT Arabic" panose="020B0503020203050203" pitchFamily="34" charset="-78"/>
                <a:cs typeface="DIN Next LT Arabic" panose="020B0503020203050203" pitchFamily="34" charset="-78"/>
              </a:rPr>
              <a:t>مسؤولية تطبيق الدليل</a:t>
            </a:r>
          </a:p>
        </p:txBody>
      </p:sp>
      <p:sp>
        <p:nvSpPr>
          <p:cNvPr id="24" name="Google Shape;239;p28"/>
          <p:cNvSpPr txBox="1">
            <a:spLocks/>
          </p:cNvSpPr>
          <p:nvPr/>
        </p:nvSpPr>
        <p:spPr>
          <a:xfrm>
            <a:off x="2918171" y="4960535"/>
            <a:ext cx="7699248" cy="1074991"/>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1" indent="0">
              <a:lnSpc>
                <a:spcPct val="120000"/>
              </a:lnSpc>
              <a:spcBef>
                <a:spcPts val="1200"/>
              </a:spcBef>
              <a:buFont typeface="Arial"/>
              <a:buNone/>
            </a:pPr>
            <a:r>
              <a:rPr lang="ar-SA" sz="1600" dirty="0">
                <a:latin typeface="DIN Next LT Arabic" panose="020B0503020203050203" pitchFamily="34" charset="-78"/>
                <a:cs typeface="DIN Next LT Arabic" panose="020B0503020203050203" pitchFamily="34" charset="-78"/>
              </a:rPr>
              <a:t>إدارة محتوى الموقع الإلكتروني للوزارة / الإدارة العامة للتسويق والتوعية في وزارة الصحة </a:t>
            </a:r>
          </a:p>
          <a:p>
            <a:pPr marL="0" lvl="1" indent="0">
              <a:lnSpc>
                <a:spcPct val="120000"/>
              </a:lnSpc>
              <a:spcBef>
                <a:spcPts val="1200"/>
              </a:spcBef>
              <a:buFont typeface="Arial"/>
              <a:buNone/>
            </a:pPr>
            <a:r>
              <a:rPr lang="ar-SA" sz="1600" b="1" dirty="0">
                <a:latin typeface="DIN Next LT Arabic" panose="020B0503020203050203" pitchFamily="34" charset="-78"/>
                <a:cs typeface="DIN Next LT Arabic" panose="020B0503020203050203" pitchFamily="34" charset="-78"/>
              </a:rPr>
              <a:t>النسخة</a:t>
            </a:r>
            <a:r>
              <a:rPr lang="en-US" sz="1600" b="1" dirty="0">
                <a:latin typeface="DIN Next LT Arabic" panose="020B0503020203050203" pitchFamily="34" charset="-78"/>
                <a:cs typeface="DIN Next LT Arabic" panose="020B0503020203050203" pitchFamily="34" charset="-78"/>
              </a:rPr>
              <a:t>2</a:t>
            </a:r>
            <a:r>
              <a:rPr lang="ar-SA" sz="1600" b="1" dirty="0">
                <a:latin typeface="DIN Next LT Arabic" panose="020B0503020203050203" pitchFamily="34" charset="-78"/>
                <a:cs typeface="DIN Next LT Arabic" panose="020B0503020203050203" pitchFamily="34" charset="-78"/>
              </a:rPr>
              <a:t>.0 –</a:t>
            </a:r>
            <a:r>
              <a:rPr lang="en-US" sz="1600" b="1" dirty="0">
                <a:latin typeface="DIN Next LT Arabic" panose="020B0503020203050203" pitchFamily="34" charset="-78"/>
                <a:cs typeface="DIN Next LT Arabic" panose="020B0503020203050203" pitchFamily="34" charset="-78"/>
              </a:rPr>
              <a:t>22 </a:t>
            </a:r>
            <a:r>
              <a:rPr lang="ar-SA" sz="1600" b="1" dirty="0">
                <a:latin typeface="DIN Next LT Arabic" panose="020B0503020203050203" pitchFamily="34" charset="-78"/>
                <a:cs typeface="DIN Next LT Arabic" panose="020B0503020203050203" pitchFamily="34" charset="-78"/>
              </a:rPr>
              <a:t> ذي الحجة 1442هـ - </a:t>
            </a:r>
            <a:r>
              <a:rPr lang="en-US" sz="1600" b="1" dirty="0">
                <a:latin typeface="DIN Next LT Arabic" panose="020B0503020203050203" pitchFamily="34" charset="-78"/>
                <a:cs typeface="DIN Next LT Arabic" panose="020B0503020203050203" pitchFamily="34" charset="-78"/>
              </a:rPr>
              <a:t>1</a:t>
            </a:r>
            <a:r>
              <a:rPr lang="ar-SA" sz="1600" b="1" dirty="0">
                <a:latin typeface="DIN Next LT Arabic" panose="020B0503020203050203" pitchFamily="34" charset="-78"/>
                <a:cs typeface="DIN Next LT Arabic" panose="020B0503020203050203" pitchFamily="34" charset="-78"/>
              </a:rPr>
              <a:t>أغسطس2021م</a:t>
            </a:r>
          </a:p>
        </p:txBody>
      </p:sp>
    </p:spTree>
    <p:extLst>
      <p:ext uri="{BB962C8B-B14F-4D97-AF65-F5344CB8AC3E}">
        <p14:creationId xmlns:p14="http://schemas.microsoft.com/office/powerpoint/2010/main" val="2253434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8"/>
          <p:cNvSpPr txBox="1"/>
          <p:nvPr/>
        </p:nvSpPr>
        <p:spPr>
          <a:xfrm>
            <a:off x="1362959" y="677852"/>
            <a:ext cx="9789200" cy="601673"/>
          </a:xfrm>
          <a:prstGeom prst="rect">
            <a:avLst/>
          </a:prstGeom>
          <a:noFill/>
          <a:ln>
            <a:noFill/>
          </a:ln>
        </p:spPr>
        <p:txBody>
          <a:bodyPr spcFirstLastPara="1" wrap="square" lIns="91425" tIns="45700" rIns="91425" bIns="45700" anchor="b" anchorCtr="0">
            <a:noAutofit/>
          </a:bodyPr>
          <a:lstStyle/>
          <a:p>
            <a:pPr lvl="0" algn="r" rtl="1">
              <a:lnSpc>
                <a:spcPct val="90000"/>
              </a:lnSpc>
            </a:pPr>
            <a:r>
              <a:rPr lang="ar-SA" sz="2800" b="1">
                <a:solidFill>
                  <a:srgbClr val="008755"/>
                </a:solidFill>
                <a:latin typeface="DIN Next LT Arabic" panose="020B0503020203050203" pitchFamily="34" charset="-78"/>
                <a:cs typeface="DIN Next LT Arabic" panose="020B0503020203050203" pitchFamily="34" charset="-78"/>
              </a:rPr>
              <a:t>إجراءات طلب إضافة محتوى جديد</a:t>
            </a:r>
          </a:p>
        </p:txBody>
      </p:sp>
      <p:sp>
        <p:nvSpPr>
          <p:cNvPr id="21" name="Google Shape;239;p28"/>
          <p:cNvSpPr txBox="1">
            <a:spLocks noGrp="1"/>
          </p:cNvSpPr>
          <p:nvPr>
            <p:ph type="body" idx="1"/>
          </p:nvPr>
        </p:nvSpPr>
        <p:spPr>
          <a:xfrm>
            <a:off x="3099816" y="1448753"/>
            <a:ext cx="7699248" cy="572071"/>
          </a:xfrm>
          <a:prstGeom prst="rect">
            <a:avLst/>
          </a:prstGeom>
          <a:noFill/>
          <a:ln>
            <a:noFill/>
          </a:ln>
        </p:spPr>
        <p:txBody>
          <a:bodyPr spcFirstLastPara="1" wrap="square" lIns="91425" tIns="45700" rIns="91425" bIns="45700" anchor="t" anchorCtr="0">
            <a:noAutofit/>
          </a:bodyPr>
          <a:lstStyle/>
          <a:p>
            <a:pPr marL="0" lvl="1" indent="0">
              <a:lnSpc>
                <a:spcPct val="100000"/>
              </a:lnSpc>
              <a:spcBef>
                <a:spcPts val="1200"/>
              </a:spcBef>
              <a:buNone/>
            </a:pPr>
            <a:r>
              <a:rPr lang="ar-SA" b="1">
                <a:solidFill>
                  <a:srgbClr val="9B945F"/>
                </a:solidFill>
                <a:latin typeface="DIN Next LT Arabic" panose="020B0503020203050203" pitchFamily="34" charset="-78"/>
                <a:cs typeface="DIN Next LT Arabic" panose="020B0503020203050203" pitchFamily="34" charset="-78"/>
              </a:rPr>
              <a:t>المرحلة الأولى: </a:t>
            </a:r>
            <a:r>
              <a:rPr lang="ar-SA" b="1">
                <a:solidFill>
                  <a:srgbClr val="005C39"/>
                </a:solidFill>
                <a:latin typeface="DIN Next LT Arabic" panose="020B0503020203050203" pitchFamily="34" charset="-78"/>
                <a:cs typeface="DIN Next LT Arabic" panose="020B0503020203050203" pitchFamily="34" charset="-78"/>
              </a:rPr>
              <a:t>تقديم طلب</a:t>
            </a:r>
          </a:p>
        </p:txBody>
      </p:sp>
      <p:sp>
        <p:nvSpPr>
          <p:cNvPr id="5" name="Google Shape;239;p28"/>
          <p:cNvSpPr txBox="1">
            <a:spLocks/>
          </p:cNvSpPr>
          <p:nvPr/>
        </p:nvSpPr>
        <p:spPr>
          <a:xfrm>
            <a:off x="1362959" y="2605405"/>
            <a:ext cx="8768593" cy="2752979"/>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401638" lvl="1" algn="justLow">
              <a:lnSpc>
                <a:spcPct val="150000"/>
              </a:lnSpc>
              <a:spcBef>
                <a:spcPts val="1000"/>
              </a:spcBef>
              <a:tabLst>
                <a:tab pos="347663" algn="l"/>
              </a:tabLst>
            </a:pPr>
            <a:r>
              <a:rPr lang="ar-SA" sz="1600" dirty="0">
                <a:latin typeface="DIN Next LT Arabic" panose="020B0503020203050203" pitchFamily="34" charset="-78"/>
                <a:cs typeface="DIN Next LT Arabic" panose="020B0503020203050203" pitchFamily="34" charset="-78"/>
              </a:rPr>
              <a:t>إعداد طلب مفصل يرسل لإدارة المحتوى بحيث يتضمن نموذج (إضافة محتوى جديد لبوابة الوزارة الإلكترونية) الموجود في آخر هذا العرض وأي معلومات أخرى توضح الأهداف وطبيعة المحتوى المطلوب إضافته.</a:t>
            </a:r>
          </a:p>
          <a:p>
            <a:pPr marL="401638" lvl="1" algn="justLow">
              <a:lnSpc>
                <a:spcPct val="150000"/>
              </a:lnSpc>
              <a:spcBef>
                <a:spcPts val="1000"/>
              </a:spcBef>
              <a:tabLst>
                <a:tab pos="347663" algn="l"/>
              </a:tabLst>
            </a:pPr>
            <a:r>
              <a:rPr lang="ar-SA" sz="1600" dirty="0">
                <a:latin typeface="DIN Next LT Arabic" panose="020B0503020203050203" pitchFamily="34" charset="-78"/>
                <a:cs typeface="DIN Next LT Arabic" panose="020B0503020203050203" pitchFamily="34" charset="-78"/>
              </a:rPr>
              <a:t> يقوم مدير الإدارة أو الممثل الرسمي لها بإرسال النموذج والمعلومات على </a:t>
            </a:r>
            <a:r>
              <a:rPr lang="ar-SA" sz="1600" dirty="0" err="1">
                <a:latin typeface="DIN Next LT Arabic" panose="020B0503020203050203" pitchFamily="34" charset="-78"/>
                <a:cs typeface="DIN Next LT Arabic" panose="020B0503020203050203" pitchFamily="34" charset="-78"/>
              </a:rPr>
              <a:t>الإيميل</a:t>
            </a:r>
            <a:r>
              <a:rPr lang="ar-SA" sz="1600" dirty="0">
                <a:latin typeface="DIN Next LT Arabic" panose="020B0503020203050203" pitchFamily="34" charset="-78"/>
                <a:cs typeface="DIN Next LT Arabic" panose="020B0503020203050203" pitchFamily="34" charset="-78"/>
              </a:rPr>
              <a:t> الموحد </a:t>
            </a:r>
            <a:r>
              <a:rPr lang="en-US" sz="1200" b="1" dirty="0" err="1"/>
              <a:t>web-content</a:t>
            </a:r>
            <a:r>
              <a:rPr lang="en-US" sz="1200" dirty="0" err="1"/>
              <a:t>@moh.gov.sa</a:t>
            </a:r>
            <a:r>
              <a:rPr lang="ar-SA" sz="1600" dirty="0">
                <a:latin typeface="DIN Next LT Arabic" panose="020B0503020203050203" pitchFamily="34" charset="-78"/>
                <a:cs typeface="DIN Next LT Arabic" panose="020B0503020203050203" pitchFamily="34" charset="-78"/>
              </a:rPr>
              <a:t>ويتم الإرسال من البريد الرسمي للوزارة وليس من بريد غير رسمي كما لا يقبل الإرسال عبر </a:t>
            </a:r>
            <a:r>
              <a:rPr lang="ar-SA" sz="1600" dirty="0" err="1">
                <a:latin typeface="DIN Next LT Arabic" panose="020B0503020203050203" pitchFamily="34" charset="-78"/>
                <a:cs typeface="DIN Next LT Arabic" panose="020B0503020203050203" pitchFamily="34" charset="-78"/>
              </a:rPr>
              <a:t>الواتساب</a:t>
            </a:r>
            <a:r>
              <a:rPr lang="ar-SA" sz="1600" dirty="0">
                <a:latin typeface="DIN Next LT Arabic" panose="020B0503020203050203" pitchFamily="34" charset="-78"/>
                <a:cs typeface="DIN Next LT Arabic" panose="020B0503020203050203" pitchFamily="34" charset="-78"/>
              </a:rPr>
              <a:t>.</a:t>
            </a:r>
          </a:p>
          <a:p>
            <a:pPr marL="401638" lvl="1" algn="justLow">
              <a:lnSpc>
                <a:spcPct val="150000"/>
              </a:lnSpc>
              <a:spcBef>
                <a:spcPts val="1000"/>
              </a:spcBef>
              <a:tabLst>
                <a:tab pos="347663" algn="l"/>
              </a:tabLst>
            </a:pPr>
            <a:r>
              <a:rPr lang="ar-SA" sz="1600" dirty="0">
                <a:latin typeface="DIN Next LT Arabic" panose="020B0503020203050203" pitchFamily="34" charset="-78"/>
                <a:cs typeface="DIN Next LT Arabic" panose="020B0503020203050203" pitchFamily="34" charset="-78"/>
              </a:rPr>
              <a:t>في حال عدم وجود ممثل رسمي للإدارة، يمكن لمدير الإدارة إرسال ما يفيد بتحديد الممثل الرسمي للإدارة على </a:t>
            </a:r>
            <a:r>
              <a:rPr lang="ar-SA" sz="1600" dirty="0" err="1">
                <a:latin typeface="DIN Next LT Arabic" panose="020B0503020203050203" pitchFamily="34" charset="-78"/>
                <a:cs typeface="DIN Next LT Arabic" panose="020B0503020203050203" pitchFamily="34" charset="-78"/>
              </a:rPr>
              <a:t>الإيميل</a:t>
            </a:r>
            <a:r>
              <a:rPr lang="ar-SA" sz="1600" dirty="0">
                <a:latin typeface="DIN Next LT Arabic" panose="020B0503020203050203" pitchFamily="34" charset="-78"/>
                <a:cs typeface="DIN Next LT Arabic" panose="020B0503020203050203" pitchFamily="34" charset="-78"/>
              </a:rPr>
              <a:t> الموحد نفسه.</a:t>
            </a:r>
          </a:p>
        </p:txBody>
      </p:sp>
      <p:sp>
        <p:nvSpPr>
          <p:cNvPr id="6" name="Google Shape;239;p28"/>
          <p:cNvSpPr txBox="1">
            <a:spLocks/>
          </p:cNvSpPr>
          <p:nvPr/>
        </p:nvSpPr>
        <p:spPr>
          <a:xfrm>
            <a:off x="697727" y="2102485"/>
            <a:ext cx="9808500" cy="64071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58738" lvl="1" indent="0">
              <a:lnSpc>
                <a:spcPct val="120000"/>
              </a:lnSpc>
              <a:spcBef>
                <a:spcPts val="1000"/>
              </a:spcBef>
              <a:buNone/>
              <a:tabLst>
                <a:tab pos="347663" algn="l"/>
              </a:tabLst>
            </a:pPr>
            <a:r>
              <a:rPr lang="ar-SA" sz="1600" b="1">
                <a:latin typeface="DIN Next LT Arabic" panose="020B0503020203050203" pitchFamily="34" charset="-78"/>
                <a:cs typeface="DIN Next LT Arabic" panose="020B0503020203050203" pitchFamily="34" charset="-78"/>
              </a:rPr>
              <a:t>عندما ترغب أي إدارة تابعة للوزارة في إضافة صفحة أو محتوى للبوابة الإلكترونية فإنه ينبغي عليها مراعاة الأمور التالية:</a:t>
            </a:r>
          </a:p>
        </p:txBody>
      </p:sp>
    </p:spTree>
    <p:extLst>
      <p:ext uri="{BB962C8B-B14F-4D97-AF65-F5344CB8AC3E}">
        <p14:creationId xmlns:p14="http://schemas.microsoft.com/office/powerpoint/2010/main" val="141295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8"/>
          <p:cNvSpPr txBox="1"/>
          <p:nvPr/>
        </p:nvSpPr>
        <p:spPr>
          <a:xfrm>
            <a:off x="1362959" y="677852"/>
            <a:ext cx="9789200" cy="601673"/>
          </a:xfrm>
          <a:prstGeom prst="rect">
            <a:avLst/>
          </a:prstGeom>
          <a:noFill/>
          <a:ln>
            <a:noFill/>
          </a:ln>
        </p:spPr>
        <p:txBody>
          <a:bodyPr spcFirstLastPara="1" wrap="square" lIns="91425" tIns="45700" rIns="91425" bIns="45700" anchor="b" anchorCtr="0">
            <a:noAutofit/>
          </a:bodyPr>
          <a:lstStyle/>
          <a:p>
            <a:pPr lvl="0" algn="r" rtl="1">
              <a:lnSpc>
                <a:spcPct val="90000"/>
              </a:lnSpc>
            </a:pPr>
            <a:r>
              <a:rPr lang="ar-SA" sz="2800" b="1">
                <a:solidFill>
                  <a:schemeClr val="bg1">
                    <a:lumMod val="85000"/>
                  </a:schemeClr>
                </a:solidFill>
                <a:latin typeface="DIN Next LT Arabic" panose="020B0503020203050203" pitchFamily="34" charset="-78"/>
                <a:cs typeface="DIN Next LT Arabic" panose="020B0503020203050203" pitchFamily="34" charset="-78"/>
              </a:rPr>
              <a:t>إجراءات طلب إضافة محتوى جديد</a:t>
            </a:r>
          </a:p>
        </p:txBody>
      </p:sp>
      <p:sp>
        <p:nvSpPr>
          <p:cNvPr id="21" name="Google Shape;239;p28"/>
          <p:cNvSpPr txBox="1">
            <a:spLocks noGrp="1"/>
          </p:cNvSpPr>
          <p:nvPr>
            <p:ph type="body" idx="1"/>
          </p:nvPr>
        </p:nvSpPr>
        <p:spPr>
          <a:xfrm>
            <a:off x="3099816" y="1448753"/>
            <a:ext cx="7699248" cy="572071"/>
          </a:xfrm>
          <a:prstGeom prst="rect">
            <a:avLst/>
          </a:prstGeom>
          <a:noFill/>
          <a:ln>
            <a:noFill/>
          </a:ln>
        </p:spPr>
        <p:txBody>
          <a:bodyPr spcFirstLastPara="1" wrap="square" lIns="91425" tIns="45700" rIns="91425" bIns="45700" anchor="t" anchorCtr="0">
            <a:noAutofit/>
          </a:bodyPr>
          <a:lstStyle/>
          <a:p>
            <a:pPr marL="0" lvl="1" indent="0">
              <a:lnSpc>
                <a:spcPct val="100000"/>
              </a:lnSpc>
              <a:spcBef>
                <a:spcPts val="1200"/>
              </a:spcBef>
              <a:buNone/>
            </a:pPr>
            <a:r>
              <a:rPr lang="ar-SA" b="1">
                <a:solidFill>
                  <a:srgbClr val="9B945F"/>
                </a:solidFill>
                <a:latin typeface="DIN Next LT Arabic" panose="020B0503020203050203" pitchFamily="34" charset="-78"/>
                <a:cs typeface="DIN Next LT Arabic" panose="020B0503020203050203" pitchFamily="34" charset="-78"/>
              </a:rPr>
              <a:t>المرحلة الثانية: </a:t>
            </a:r>
            <a:r>
              <a:rPr lang="ar-SA" b="1">
                <a:solidFill>
                  <a:srgbClr val="005C39"/>
                </a:solidFill>
                <a:latin typeface="DIN Next LT Arabic" panose="020B0503020203050203" pitchFamily="34" charset="-78"/>
                <a:cs typeface="DIN Next LT Arabic" panose="020B0503020203050203" pitchFamily="34" charset="-78"/>
              </a:rPr>
              <a:t>مراجعة الطلب والتخطيط له</a:t>
            </a:r>
          </a:p>
        </p:txBody>
      </p:sp>
      <p:sp>
        <p:nvSpPr>
          <p:cNvPr id="5" name="Google Shape;239;p28"/>
          <p:cNvSpPr txBox="1">
            <a:spLocks/>
          </p:cNvSpPr>
          <p:nvPr/>
        </p:nvSpPr>
        <p:spPr>
          <a:xfrm>
            <a:off x="1362959" y="2605405"/>
            <a:ext cx="8768593" cy="324675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401638" lvl="1" algn="justLow">
              <a:lnSpc>
                <a:spcPct val="150000"/>
              </a:lnSpc>
              <a:spcBef>
                <a:spcPts val="1000"/>
              </a:spcBef>
              <a:tabLst>
                <a:tab pos="347663" algn="l"/>
              </a:tabLst>
            </a:pPr>
            <a:r>
              <a:rPr lang="ar-SA" sz="1600">
                <a:latin typeface="DIN Next LT Arabic" panose="020B0503020203050203" pitchFamily="34" charset="-78"/>
                <a:cs typeface="DIN Next LT Arabic" panose="020B0503020203050203" pitchFamily="34" charset="-78"/>
              </a:rPr>
              <a:t>يتم تقييم الطلب بناء على معايير عدة منها:</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حاجة الجمهور للمحتوى المطلوب إضافته.</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وجود رؤية واضحة حول كيفية تحديث الصفحة المراد إضافتها بشكل منتظم.</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توافق الطلب مع الهيكل الحالي لبوابة وزارة الصحة الإلكترونية.</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التأكد من تقديم معلومات صحيحة وموثوقة ومشبعة لاحتياج المستهدفين دون أن يكون هناك انتهاك لأي حقوق ملكية فكرية.</a:t>
            </a:r>
          </a:p>
        </p:txBody>
      </p:sp>
      <p:sp>
        <p:nvSpPr>
          <p:cNvPr id="6" name="Google Shape;239;p28"/>
          <p:cNvSpPr txBox="1">
            <a:spLocks/>
          </p:cNvSpPr>
          <p:nvPr/>
        </p:nvSpPr>
        <p:spPr>
          <a:xfrm>
            <a:off x="697727" y="2102485"/>
            <a:ext cx="9808500" cy="64071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58738" lvl="1" indent="0">
              <a:lnSpc>
                <a:spcPct val="120000"/>
              </a:lnSpc>
              <a:spcBef>
                <a:spcPts val="1000"/>
              </a:spcBef>
              <a:buNone/>
              <a:tabLst>
                <a:tab pos="347663" algn="l"/>
              </a:tabLst>
            </a:pPr>
            <a:r>
              <a:rPr lang="ar-SA" sz="1600" b="1">
                <a:latin typeface="DIN Next LT Arabic" panose="020B0503020203050203" pitchFamily="34" charset="-78"/>
                <a:cs typeface="DIN Next LT Arabic" panose="020B0503020203050203" pitchFamily="34" charset="-78"/>
              </a:rPr>
              <a:t>تراجع إدارة المحتوى الطلب وتخطط لتحقيقه ضمن المعايير التالية:</a:t>
            </a:r>
          </a:p>
        </p:txBody>
      </p:sp>
    </p:spTree>
    <p:extLst>
      <p:ext uri="{BB962C8B-B14F-4D97-AF65-F5344CB8AC3E}">
        <p14:creationId xmlns:p14="http://schemas.microsoft.com/office/powerpoint/2010/main" val="731611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8"/>
          <p:cNvSpPr txBox="1"/>
          <p:nvPr/>
        </p:nvSpPr>
        <p:spPr>
          <a:xfrm>
            <a:off x="1362959" y="677852"/>
            <a:ext cx="9789200" cy="601673"/>
          </a:xfrm>
          <a:prstGeom prst="rect">
            <a:avLst/>
          </a:prstGeom>
          <a:noFill/>
          <a:ln>
            <a:noFill/>
          </a:ln>
        </p:spPr>
        <p:txBody>
          <a:bodyPr spcFirstLastPara="1" wrap="square" lIns="91425" tIns="45700" rIns="91425" bIns="45700" anchor="b" anchorCtr="0">
            <a:noAutofit/>
          </a:bodyPr>
          <a:lstStyle/>
          <a:p>
            <a:pPr lvl="0" algn="r" rtl="1">
              <a:lnSpc>
                <a:spcPct val="90000"/>
              </a:lnSpc>
            </a:pPr>
            <a:r>
              <a:rPr lang="ar-SA" sz="2800" b="1">
                <a:solidFill>
                  <a:schemeClr val="bg1">
                    <a:lumMod val="85000"/>
                  </a:schemeClr>
                </a:solidFill>
                <a:latin typeface="DIN Next LT Arabic" panose="020B0503020203050203" pitchFamily="34" charset="-78"/>
                <a:cs typeface="DIN Next LT Arabic" panose="020B0503020203050203" pitchFamily="34" charset="-78"/>
              </a:rPr>
              <a:t>إجراءات طلب إضافة محتوى جديد</a:t>
            </a:r>
          </a:p>
        </p:txBody>
      </p:sp>
      <p:sp>
        <p:nvSpPr>
          <p:cNvPr id="21" name="Google Shape;239;p28"/>
          <p:cNvSpPr txBox="1">
            <a:spLocks noGrp="1"/>
          </p:cNvSpPr>
          <p:nvPr>
            <p:ph type="body" idx="1"/>
          </p:nvPr>
        </p:nvSpPr>
        <p:spPr>
          <a:xfrm>
            <a:off x="3099816" y="1448753"/>
            <a:ext cx="7699248" cy="572071"/>
          </a:xfrm>
          <a:prstGeom prst="rect">
            <a:avLst/>
          </a:prstGeom>
          <a:noFill/>
          <a:ln>
            <a:noFill/>
          </a:ln>
        </p:spPr>
        <p:txBody>
          <a:bodyPr spcFirstLastPara="1" wrap="square" lIns="91425" tIns="45700" rIns="91425" bIns="45700" anchor="t" anchorCtr="0">
            <a:noAutofit/>
          </a:bodyPr>
          <a:lstStyle/>
          <a:p>
            <a:pPr marL="0" lvl="1" indent="0">
              <a:lnSpc>
                <a:spcPct val="100000"/>
              </a:lnSpc>
              <a:spcBef>
                <a:spcPts val="1200"/>
              </a:spcBef>
              <a:buNone/>
            </a:pPr>
            <a:r>
              <a:rPr lang="ar-SA" b="1">
                <a:solidFill>
                  <a:srgbClr val="9B945F"/>
                </a:solidFill>
                <a:latin typeface="DIN Next LT Arabic" panose="020B0503020203050203" pitchFamily="34" charset="-78"/>
                <a:cs typeface="DIN Next LT Arabic" panose="020B0503020203050203" pitchFamily="34" charset="-78"/>
              </a:rPr>
              <a:t>المرحلة الثانية: </a:t>
            </a:r>
            <a:r>
              <a:rPr lang="ar-SA" b="1">
                <a:solidFill>
                  <a:srgbClr val="005C39"/>
                </a:solidFill>
                <a:latin typeface="DIN Next LT Arabic" panose="020B0503020203050203" pitchFamily="34" charset="-78"/>
                <a:cs typeface="DIN Next LT Arabic" panose="020B0503020203050203" pitchFamily="34" charset="-78"/>
              </a:rPr>
              <a:t>مراجعة الطلب والتخطيط له</a:t>
            </a:r>
          </a:p>
        </p:txBody>
      </p:sp>
      <p:sp>
        <p:nvSpPr>
          <p:cNvPr id="5" name="Google Shape;239;p28"/>
          <p:cNvSpPr txBox="1">
            <a:spLocks/>
          </p:cNvSpPr>
          <p:nvPr/>
        </p:nvSpPr>
        <p:spPr>
          <a:xfrm>
            <a:off x="1463040" y="2190052"/>
            <a:ext cx="8668512" cy="324675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401638" lvl="1" algn="justLow">
              <a:lnSpc>
                <a:spcPct val="150000"/>
              </a:lnSpc>
              <a:spcBef>
                <a:spcPts val="1000"/>
              </a:spcBef>
              <a:tabLst>
                <a:tab pos="347663" algn="l"/>
              </a:tabLst>
            </a:pPr>
            <a:r>
              <a:rPr lang="ar-SA" sz="1600" dirty="0">
                <a:latin typeface="DIN Next LT Arabic" panose="020B0503020203050203" pitchFamily="34" charset="-78"/>
                <a:cs typeface="DIN Next LT Arabic" panose="020B0503020203050203" pitchFamily="34" charset="-78"/>
              </a:rPr>
              <a:t>يتم مراجعة الطلب مع الفريق التقني في إدارة التطبيقات الذكية لتحديد الوقت اللازم لإضافته، في ظل توفر الموارد البشرية اللازمة لتنفيذ العمل.</a:t>
            </a:r>
          </a:p>
          <a:p>
            <a:pPr marL="401638" lvl="1" algn="justLow">
              <a:lnSpc>
                <a:spcPct val="150000"/>
              </a:lnSpc>
              <a:spcBef>
                <a:spcPts val="1000"/>
              </a:spcBef>
              <a:tabLst>
                <a:tab pos="347663" algn="l"/>
              </a:tabLst>
            </a:pPr>
            <a:r>
              <a:rPr lang="ar-SA" sz="1600" dirty="0">
                <a:latin typeface="DIN Next LT Arabic" panose="020B0503020203050203" pitchFamily="34" charset="-78"/>
                <a:cs typeface="DIN Next LT Arabic" panose="020B0503020203050203" pitchFamily="34" charset="-78"/>
              </a:rPr>
              <a:t>يتم التعامل مع الطلبات العاجلة بشكل استثنائي ويتم الرد عليها بأسرع وقت ممكن.</a:t>
            </a:r>
          </a:p>
          <a:p>
            <a:pPr marL="401638" lvl="1" algn="justLow">
              <a:lnSpc>
                <a:spcPct val="150000"/>
              </a:lnSpc>
              <a:spcBef>
                <a:spcPts val="1000"/>
              </a:spcBef>
              <a:tabLst>
                <a:tab pos="347663" algn="l"/>
              </a:tabLst>
            </a:pPr>
            <a:r>
              <a:rPr lang="ar-SA" sz="1600" dirty="0">
                <a:latin typeface="DIN Next LT Arabic" panose="020B0503020203050203" pitchFamily="34" charset="-78"/>
                <a:cs typeface="DIN Next LT Arabic" panose="020B0503020203050203" pitchFamily="34" charset="-78"/>
              </a:rPr>
              <a:t>في حال إرسال طلب إضافة محتوى له علاقة بإدارات أخرى، سيكون التنسيق مع هذه الإدارات أمرا مطلوبا.</a:t>
            </a:r>
          </a:p>
          <a:p>
            <a:pPr marL="401638" lvl="1" algn="justLow">
              <a:lnSpc>
                <a:spcPct val="150000"/>
              </a:lnSpc>
              <a:spcBef>
                <a:spcPts val="1000"/>
              </a:spcBef>
              <a:tabLst>
                <a:tab pos="347663" algn="l"/>
              </a:tabLst>
            </a:pPr>
            <a:r>
              <a:rPr lang="ar-SA" sz="1600" dirty="0">
                <a:latin typeface="DIN Next LT Arabic" panose="020B0503020203050203" pitchFamily="34" charset="-78"/>
                <a:cs typeface="DIN Next LT Arabic" panose="020B0503020203050203" pitchFamily="34" charset="-78"/>
              </a:rPr>
              <a:t> يتم الرد </a:t>
            </a:r>
            <a:r>
              <a:rPr lang="ar-SA" sz="1600" dirty="0" err="1">
                <a:latin typeface="DIN Next LT Arabic" panose="020B0503020203050203" pitchFamily="34" charset="-78"/>
                <a:cs typeface="DIN Next LT Arabic" panose="020B0503020203050203" pitchFamily="34" charset="-78"/>
              </a:rPr>
              <a:t>بالايميل</a:t>
            </a:r>
            <a:r>
              <a:rPr lang="ar-SA" sz="1600" dirty="0">
                <a:latin typeface="DIN Next LT Arabic" panose="020B0503020203050203" pitchFamily="34" charset="-78"/>
                <a:cs typeface="DIN Next LT Arabic" panose="020B0503020203050203" pitchFamily="34" charset="-78"/>
              </a:rPr>
              <a:t> من </a:t>
            </a:r>
            <a:r>
              <a:rPr lang="ar-SA" sz="1600" dirty="0" err="1">
                <a:latin typeface="DIN Next LT Arabic" panose="020B0503020203050203" pitchFamily="34" charset="-78"/>
                <a:cs typeface="DIN Next LT Arabic" panose="020B0503020203050203" pitchFamily="34" charset="-78"/>
              </a:rPr>
              <a:t>الإيميل</a:t>
            </a:r>
            <a:r>
              <a:rPr lang="ar-SA" sz="1600" dirty="0">
                <a:latin typeface="DIN Next LT Arabic" panose="020B0503020203050203" pitchFamily="34" charset="-78"/>
                <a:cs typeface="DIN Next LT Arabic" panose="020B0503020203050203" pitchFamily="34" charset="-78"/>
              </a:rPr>
              <a:t> الموحد </a:t>
            </a:r>
            <a:r>
              <a:rPr lang="en-US" sz="1600" b="1" dirty="0" err="1"/>
              <a:t>web-content</a:t>
            </a:r>
            <a:r>
              <a:rPr lang="en-US" sz="1600" dirty="0" err="1"/>
              <a:t>@moh.gov.sa</a:t>
            </a:r>
            <a:r>
              <a:rPr lang="ar-SA" sz="1600" dirty="0">
                <a:latin typeface="DIN Next LT Arabic" panose="020B0503020203050203" pitchFamily="34" charset="-78"/>
                <a:cs typeface="DIN Next LT Arabic" panose="020B0503020203050203" pitchFamily="34" charset="-78"/>
              </a:rPr>
              <a:t>على إيميل مدير الإدارة أو ممثل الإدارة مقدم الطلب، وذلك للإفادة بقبول الطلب وطلب المحتوى النهائي القابل للنشر، أو للتشاور بشأن الرؤية النهائية المقترحة من إدارة المحتوى.</a:t>
            </a:r>
          </a:p>
        </p:txBody>
      </p:sp>
    </p:spTree>
    <p:extLst>
      <p:ext uri="{BB962C8B-B14F-4D97-AF65-F5344CB8AC3E}">
        <p14:creationId xmlns:p14="http://schemas.microsoft.com/office/powerpoint/2010/main" val="208519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8"/>
          <p:cNvSpPr txBox="1"/>
          <p:nvPr/>
        </p:nvSpPr>
        <p:spPr>
          <a:xfrm>
            <a:off x="1362959" y="677852"/>
            <a:ext cx="9789200" cy="601673"/>
          </a:xfrm>
          <a:prstGeom prst="rect">
            <a:avLst/>
          </a:prstGeom>
          <a:noFill/>
          <a:ln>
            <a:noFill/>
          </a:ln>
        </p:spPr>
        <p:txBody>
          <a:bodyPr spcFirstLastPara="1" wrap="square" lIns="91425" tIns="45700" rIns="91425" bIns="45700" anchor="b" anchorCtr="0">
            <a:noAutofit/>
          </a:bodyPr>
          <a:lstStyle/>
          <a:p>
            <a:pPr lvl="0" algn="r" rtl="1">
              <a:lnSpc>
                <a:spcPct val="90000"/>
              </a:lnSpc>
            </a:pPr>
            <a:r>
              <a:rPr lang="ar-SA" sz="2800" b="1">
                <a:solidFill>
                  <a:schemeClr val="bg1">
                    <a:lumMod val="85000"/>
                  </a:schemeClr>
                </a:solidFill>
                <a:latin typeface="DIN Next LT Arabic" panose="020B0503020203050203" pitchFamily="34" charset="-78"/>
                <a:cs typeface="DIN Next LT Arabic" panose="020B0503020203050203" pitchFamily="34" charset="-78"/>
              </a:rPr>
              <a:t>إجراءات طلب إضافة محتوى جديد</a:t>
            </a:r>
          </a:p>
        </p:txBody>
      </p:sp>
      <p:sp>
        <p:nvSpPr>
          <p:cNvPr id="21" name="Google Shape;239;p28"/>
          <p:cNvSpPr txBox="1">
            <a:spLocks noGrp="1"/>
          </p:cNvSpPr>
          <p:nvPr>
            <p:ph type="body" idx="1"/>
          </p:nvPr>
        </p:nvSpPr>
        <p:spPr>
          <a:xfrm>
            <a:off x="3099816" y="1448753"/>
            <a:ext cx="7699248" cy="572071"/>
          </a:xfrm>
          <a:prstGeom prst="rect">
            <a:avLst/>
          </a:prstGeom>
          <a:noFill/>
          <a:ln>
            <a:noFill/>
          </a:ln>
        </p:spPr>
        <p:txBody>
          <a:bodyPr spcFirstLastPara="1" wrap="square" lIns="91425" tIns="45700" rIns="91425" bIns="45700" anchor="t" anchorCtr="0">
            <a:noAutofit/>
          </a:bodyPr>
          <a:lstStyle/>
          <a:p>
            <a:pPr marL="0" lvl="1" indent="0">
              <a:lnSpc>
                <a:spcPct val="100000"/>
              </a:lnSpc>
              <a:spcBef>
                <a:spcPts val="1200"/>
              </a:spcBef>
              <a:buNone/>
            </a:pPr>
            <a:r>
              <a:rPr lang="ar-SA" b="1">
                <a:solidFill>
                  <a:srgbClr val="9B945F"/>
                </a:solidFill>
                <a:latin typeface="DIN Next LT Arabic" panose="020B0503020203050203" pitchFamily="34" charset="-78"/>
                <a:cs typeface="DIN Next LT Arabic" panose="020B0503020203050203" pitchFamily="34" charset="-78"/>
              </a:rPr>
              <a:t>المرحلة الثالثة: </a:t>
            </a:r>
            <a:r>
              <a:rPr lang="ar-SA" b="1">
                <a:solidFill>
                  <a:srgbClr val="005C39"/>
                </a:solidFill>
                <a:latin typeface="DIN Next LT Arabic" panose="020B0503020203050203" pitchFamily="34" charset="-78"/>
                <a:cs typeface="DIN Next LT Arabic" panose="020B0503020203050203" pitchFamily="34" charset="-78"/>
              </a:rPr>
              <a:t>معالجة المحتوى و تحريره بشكله النهائي</a:t>
            </a:r>
          </a:p>
        </p:txBody>
      </p:sp>
      <p:sp>
        <p:nvSpPr>
          <p:cNvPr id="5" name="Google Shape;239;p28"/>
          <p:cNvSpPr txBox="1">
            <a:spLocks/>
          </p:cNvSpPr>
          <p:nvPr/>
        </p:nvSpPr>
        <p:spPr>
          <a:xfrm>
            <a:off x="1362959" y="2190052"/>
            <a:ext cx="8768593" cy="380841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401638" lvl="1" algn="justLow">
              <a:lnSpc>
                <a:spcPct val="150000"/>
              </a:lnSpc>
              <a:spcBef>
                <a:spcPts val="1000"/>
              </a:spcBef>
              <a:tabLst>
                <a:tab pos="347663" algn="l"/>
              </a:tabLst>
            </a:pPr>
            <a:r>
              <a:rPr lang="ar-SA" sz="1600">
                <a:latin typeface="DIN Next LT Arabic" panose="020B0503020203050203" pitchFamily="34" charset="-78"/>
                <a:cs typeface="DIN Next LT Arabic" panose="020B0503020203050203" pitchFamily="34" charset="-78"/>
              </a:rPr>
              <a:t>في حال الموافقة على طلب إنشاء صفحة جديدة أو إضافة محتوى جديد أو تحديث محتوى صفحة موجودة، تكون مسؤولية الإدارة مقدمة الطلب إعداد المحتوى بشكله النهائي باللغة العربية.</a:t>
            </a:r>
          </a:p>
          <a:p>
            <a:pPr marL="401638" lvl="1" algn="justLow">
              <a:lnSpc>
                <a:spcPct val="150000"/>
              </a:lnSpc>
              <a:spcBef>
                <a:spcPts val="1000"/>
              </a:spcBef>
              <a:tabLst>
                <a:tab pos="347663" algn="l"/>
              </a:tabLst>
            </a:pPr>
            <a:r>
              <a:rPr lang="ar-SA" sz="1600">
                <a:latin typeface="DIN Next LT Arabic" panose="020B0503020203050203" pitchFamily="34" charset="-78"/>
                <a:cs typeface="DIN Next LT Arabic" panose="020B0503020203050203" pitchFamily="34" charset="-78"/>
              </a:rPr>
              <a:t>يجب إرسال المادة المحررة كملف </a:t>
            </a:r>
            <a:r>
              <a:rPr lang="en-US" sz="1600">
                <a:latin typeface="DIN Next LT Arabic" panose="020B0503020203050203" pitchFamily="34" charset="-78"/>
                <a:cs typeface="DIN Next LT Arabic" panose="020B0503020203050203" pitchFamily="34" charset="-78"/>
              </a:rPr>
              <a:t>Word</a:t>
            </a:r>
            <a:r>
              <a:rPr lang="ar-SA" sz="1600">
                <a:latin typeface="DIN Next LT Arabic" panose="020B0503020203050203" pitchFamily="34" charset="-78"/>
                <a:cs typeface="DIN Next LT Arabic" panose="020B0503020203050203" pitchFamily="34" charset="-78"/>
              </a:rPr>
              <a:t> مرفق، وإذا كانت المادة ملفا مخصصا للتحميل من موقع الوزارة فيرسل بصيغة </a:t>
            </a:r>
            <a:r>
              <a:rPr lang="en-US" sz="1600">
                <a:latin typeface="DIN Next LT Arabic" panose="020B0503020203050203" pitchFamily="34" charset="-78"/>
                <a:cs typeface="DIN Next LT Arabic" panose="020B0503020203050203" pitchFamily="34" charset="-78"/>
              </a:rPr>
              <a:t>PDF، </a:t>
            </a:r>
            <a:r>
              <a:rPr lang="ar-SA" sz="1600">
                <a:latin typeface="DIN Next LT Arabic" panose="020B0503020203050203" pitchFamily="34" charset="-78"/>
                <a:cs typeface="DIN Next LT Arabic" panose="020B0503020203050203" pitchFamily="34" charset="-78"/>
              </a:rPr>
              <a:t>ويشترط أن يتضمن هوية الوزارة الحالية، وأن يكون مصمما بالطريقة المناسبة. كما يتم إرسال المادة البصرية (الصور، الفيديوهات، إنفوجرافيكس، الخ) المراد نشرها ضمن المحتوى.</a:t>
            </a:r>
          </a:p>
          <a:p>
            <a:pPr marL="401638" lvl="1" algn="justLow">
              <a:lnSpc>
                <a:spcPct val="150000"/>
              </a:lnSpc>
              <a:spcBef>
                <a:spcPts val="1000"/>
              </a:spcBef>
              <a:tabLst>
                <a:tab pos="347663" algn="l"/>
              </a:tabLst>
            </a:pPr>
            <a:r>
              <a:rPr lang="ar-SA" sz="1600">
                <a:latin typeface="DIN Next LT Arabic" panose="020B0503020203050203" pitchFamily="34" charset="-78"/>
                <a:cs typeface="DIN Next LT Arabic" panose="020B0503020203050203" pitchFamily="34" charset="-78"/>
              </a:rPr>
              <a:t>في حال كان المحتوى توعويا، يتم إرساله لإدارة التوعية لمراجعته وإقراره.</a:t>
            </a:r>
          </a:p>
          <a:p>
            <a:pPr marL="401638" lvl="1" algn="justLow">
              <a:lnSpc>
                <a:spcPct val="150000"/>
              </a:lnSpc>
              <a:spcBef>
                <a:spcPts val="1000"/>
              </a:spcBef>
              <a:tabLst>
                <a:tab pos="347663" algn="l"/>
              </a:tabLst>
            </a:pPr>
            <a:r>
              <a:rPr lang="ar-SA" sz="1600">
                <a:latin typeface="DIN Next LT Arabic" panose="020B0503020203050203" pitchFamily="34" charset="-78"/>
                <a:cs typeface="DIN Next LT Arabic" panose="020B0503020203050203" pitchFamily="34" charset="-78"/>
              </a:rPr>
              <a:t>في حال كان المحتوى هو إعلانات تابعة للوزارة، يتم التأكد من أن المعلومات كاملة ودقيقة وصحيحة وأن التاريخ المذكور في الإعلان مطابقا للتاريخ في التفاصيل أو الملفات المرفقة.</a:t>
            </a:r>
          </a:p>
          <a:p>
            <a:pPr marL="58738" lvl="1" indent="0" algn="justLow">
              <a:lnSpc>
                <a:spcPct val="150000"/>
              </a:lnSpc>
              <a:spcBef>
                <a:spcPts val="1000"/>
              </a:spcBef>
              <a:buNone/>
              <a:tabLst>
                <a:tab pos="347663" algn="l"/>
              </a:tabLst>
            </a:pPr>
            <a:endParaRPr lang="ar-SA" sz="1600">
              <a:latin typeface="DIN Next LT Arabic" panose="020B0503020203050203" pitchFamily="34" charset="-78"/>
              <a:cs typeface="DIN Next LT Arabic" panose="020B0503020203050203" pitchFamily="34" charset="-78"/>
            </a:endParaRPr>
          </a:p>
        </p:txBody>
      </p:sp>
    </p:spTree>
    <p:extLst>
      <p:ext uri="{BB962C8B-B14F-4D97-AF65-F5344CB8AC3E}">
        <p14:creationId xmlns:p14="http://schemas.microsoft.com/office/powerpoint/2010/main" val="2153836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8"/>
          <p:cNvSpPr txBox="1"/>
          <p:nvPr/>
        </p:nvSpPr>
        <p:spPr>
          <a:xfrm>
            <a:off x="1362959" y="677852"/>
            <a:ext cx="9789200" cy="601673"/>
          </a:xfrm>
          <a:prstGeom prst="rect">
            <a:avLst/>
          </a:prstGeom>
          <a:noFill/>
          <a:ln>
            <a:noFill/>
          </a:ln>
        </p:spPr>
        <p:txBody>
          <a:bodyPr spcFirstLastPara="1" wrap="square" lIns="91425" tIns="45700" rIns="91425" bIns="45700" anchor="b" anchorCtr="0">
            <a:noAutofit/>
          </a:bodyPr>
          <a:lstStyle/>
          <a:p>
            <a:pPr lvl="0" algn="r" rtl="1">
              <a:lnSpc>
                <a:spcPct val="90000"/>
              </a:lnSpc>
            </a:pPr>
            <a:r>
              <a:rPr lang="ar-SA" sz="2800" b="1">
                <a:solidFill>
                  <a:schemeClr val="bg1">
                    <a:lumMod val="85000"/>
                  </a:schemeClr>
                </a:solidFill>
                <a:latin typeface="DIN Next LT Arabic" panose="020B0503020203050203" pitchFamily="34" charset="-78"/>
                <a:cs typeface="DIN Next LT Arabic" panose="020B0503020203050203" pitchFamily="34" charset="-78"/>
              </a:rPr>
              <a:t>إجراءات طلب إضافة محتوى جديد</a:t>
            </a:r>
          </a:p>
        </p:txBody>
      </p:sp>
      <p:sp>
        <p:nvSpPr>
          <p:cNvPr id="21" name="Google Shape;239;p28"/>
          <p:cNvSpPr txBox="1">
            <a:spLocks noGrp="1"/>
          </p:cNvSpPr>
          <p:nvPr>
            <p:ph type="body" idx="1"/>
          </p:nvPr>
        </p:nvSpPr>
        <p:spPr>
          <a:xfrm>
            <a:off x="3099816" y="1448753"/>
            <a:ext cx="7699248" cy="572071"/>
          </a:xfrm>
          <a:prstGeom prst="rect">
            <a:avLst/>
          </a:prstGeom>
          <a:noFill/>
          <a:ln>
            <a:noFill/>
          </a:ln>
        </p:spPr>
        <p:txBody>
          <a:bodyPr spcFirstLastPara="1" wrap="square" lIns="91425" tIns="45700" rIns="91425" bIns="45700" anchor="t" anchorCtr="0">
            <a:noAutofit/>
          </a:bodyPr>
          <a:lstStyle/>
          <a:p>
            <a:pPr marL="0" lvl="1" indent="0">
              <a:lnSpc>
                <a:spcPct val="100000"/>
              </a:lnSpc>
              <a:spcBef>
                <a:spcPts val="1200"/>
              </a:spcBef>
              <a:buNone/>
            </a:pPr>
            <a:r>
              <a:rPr lang="ar-SA" b="1">
                <a:solidFill>
                  <a:srgbClr val="9B945F"/>
                </a:solidFill>
                <a:latin typeface="DIN Next LT Arabic" panose="020B0503020203050203" pitchFamily="34" charset="-78"/>
                <a:cs typeface="DIN Next LT Arabic" panose="020B0503020203050203" pitchFamily="34" charset="-78"/>
              </a:rPr>
              <a:t>المرحلة الثالثة: </a:t>
            </a:r>
            <a:r>
              <a:rPr lang="ar-SA" b="1">
                <a:solidFill>
                  <a:srgbClr val="005C39"/>
                </a:solidFill>
                <a:latin typeface="DIN Next LT Arabic" panose="020B0503020203050203" pitchFamily="34" charset="-78"/>
                <a:cs typeface="DIN Next LT Arabic" panose="020B0503020203050203" pitchFamily="34" charset="-78"/>
              </a:rPr>
              <a:t>معالجة المحتوى و تحريره بشكله النهائي</a:t>
            </a:r>
          </a:p>
        </p:txBody>
      </p:sp>
      <p:sp>
        <p:nvSpPr>
          <p:cNvPr id="5" name="Google Shape;239;p28"/>
          <p:cNvSpPr txBox="1">
            <a:spLocks/>
          </p:cNvSpPr>
          <p:nvPr/>
        </p:nvSpPr>
        <p:spPr>
          <a:xfrm>
            <a:off x="813815" y="2107756"/>
            <a:ext cx="9317737" cy="380841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401638" lvl="1" algn="justLow">
              <a:lnSpc>
                <a:spcPct val="150000"/>
              </a:lnSpc>
              <a:spcBef>
                <a:spcPts val="1000"/>
              </a:spcBef>
              <a:tabLst>
                <a:tab pos="347663" algn="l"/>
              </a:tabLst>
            </a:pPr>
            <a:r>
              <a:rPr lang="ar-SA" sz="1600">
                <a:latin typeface="DIN Next LT Arabic" panose="020B0503020203050203" pitchFamily="34" charset="-78"/>
                <a:cs typeface="DIN Next LT Arabic" panose="020B0503020203050203" pitchFamily="34" charset="-78"/>
              </a:rPr>
              <a:t>إذا كان المحتوى هو أشرطة إعلانية (بانرات) يتم التأكد من تحديد المقاسات والتصميم مع تحديد مدة صلاحية الشريط الإعلاني الزمنية.</a:t>
            </a:r>
          </a:p>
          <a:p>
            <a:pPr marL="401638" lvl="1" algn="justLow">
              <a:lnSpc>
                <a:spcPct val="150000"/>
              </a:lnSpc>
              <a:spcBef>
                <a:spcPts val="1000"/>
              </a:spcBef>
              <a:tabLst>
                <a:tab pos="347663" algn="l"/>
              </a:tabLst>
            </a:pPr>
            <a:r>
              <a:rPr lang="ar-SA" sz="1600">
                <a:latin typeface="DIN Next LT Arabic" panose="020B0503020203050203" pitchFamily="34" charset="-78"/>
                <a:cs typeface="DIN Next LT Arabic" panose="020B0503020203050203" pitchFamily="34" charset="-78"/>
              </a:rPr>
              <a:t>إذا كان الطلب هو التحديث لمواد موجودة يتم التأكد من مطابقتها لنوع المحتوى وآلية التحديث المتفق عليها مسبقا.</a:t>
            </a:r>
          </a:p>
          <a:p>
            <a:pPr marL="401638" lvl="1" algn="justLow">
              <a:lnSpc>
                <a:spcPct val="150000"/>
              </a:lnSpc>
              <a:spcBef>
                <a:spcPts val="1000"/>
              </a:spcBef>
              <a:tabLst>
                <a:tab pos="347663" algn="l"/>
              </a:tabLst>
            </a:pPr>
            <a:r>
              <a:rPr lang="ar-SA" sz="1600">
                <a:latin typeface="DIN Next LT Arabic" panose="020B0503020203050203" pitchFamily="34" charset="-78"/>
                <a:cs typeface="DIN Next LT Arabic" panose="020B0503020203050203" pitchFamily="34" charset="-78"/>
              </a:rPr>
              <a:t>معايير العملية التحريرية التي يجب الالتزام بها:</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الصياغة المناسبة للمادة التي يراد نشرها.</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إضافة شرح للمصطلحات كلما لزم ذلك.</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التأكد من إضافة الروابط داخل الموضوع وإزالة أي روابط لمواقع خارجية (إلا في حالات محدودة).</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التأكد من عدم نشر أي أسماء جهات في القطاع الخاص أو شعاراتها إلا بعد موافقة قسم الشراكات.</a:t>
            </a:r>
          </a:p>
        </p:txBody>
      </p:sp>
    </p:spTree>
    <p:extLst>
      <p:ext uri="{BB962C8B-B14F-4D97-AF65-F5344CB8AC3E}">
        <p14:creationId xmlns:p14="http://schemas.microsoft.com/office/powerpoint/2010/main" val="1761733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8"/>
          <p:cNvSpPr txBox="1"/>
          <p:nvPr/>
        </p:nvSpPr>
        <p:spPr>
          <a:xfrm>
            <a:off x="1362959" y="677852"/>
            <a:ext cx="9789200" cy="601673"/>
          </a:xfrm>
          <a:prstGeom prst="rect">
            <a:avLst/>
          </a:prstGeom>
          <a:noFill/>
          <a:ln>
            <a:noFill/>
          </a:ln>
        </p:spPr>
        <p:txBody>
          <a:bodyPr spcFirstLastPara="1" wrap="square" lIns="91425" tIns="45700" rIns="91425" bIns="45700" anchor="b" anchorCtr="0">
            <a:noAutofit/>
          </a:bodyPr>
          <a:lstStyle/>
          <a:p>
            <a:pPr lvl="0" algn="r" rtl="1">
              <a:lnSpc>
                <a:spcPct val="90000"/>
              </a:lnSpc>
            </a:pPr>
            <a:r>
              <a:rPr lang="ar-SA" sz="2800" b="1">
                <a:solidFill>
                  <a:schemeClr val="bg1">
                    <a:lumMod val="85000"/>
                  </a:schemeClr>
                </a:solidFill>
                <a:latin typeface="DIN Next LT Arabic" panose="020B0503020203050203" pitchFamily="34" charset="-78"/>
                <a:cs typeface="DIN Next LT Arabic" panose="020B0503020203050203" pitchFamily="34" charset="-78"/>
              </a:rPr>
              <a:t>إجراءات طلب إضافة محتوى جديد</a:t>
            </a:r>
          </a:p>
        </p:txBody>
      </p:sp>
      <p:sp>
        <p:nvSpPr>
          <p:cNvPr id="5" name="Google Shape;239;p28"/>
          <p:cNvSpPr txBox="1">
            <a:spLocks/>
          </p:cNvSpPr>
          <p:nvPr/>
        </p:nvSpPr>
        <p:spPr>
          <a:xfrm>
            <a:off x="813815" y="2107756"/>
            <a:ext cx="9317737" cy="276599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الاعتماد على (معجم حتي الطبي) بشكل أساسي في اختيار المصطلحات المناسبة.</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إضافة المراجع وتعديل الصياغة بما يحقق متطلبات حماية الملكية الفكرية.</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في حال وجود إشكاليات في المادة المرسلة، يتم التواصل مع الإدارة المسؤولة للاستفسار.</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التدقيق اللغوي.</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إذا كان المحتوى خاص بيوم عالمي يجب التأكد من المعلومات التالية عند النشر:</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endParaRPr lang="ar-SA" sz="1600">
              <a:latin typeface="DIN Next LT Arabic" panose="020B0503020203050203" pitchFamily="34" charset="-78"/>
              <a:cs typeface="DIN Next LT Arabic" panose="020B0503020203050203" pitchFamily="34" charset="-78"/>
            </a:endParaRPr>
          </a:p>
        </p:txBody>
      </p:sp>
      <p:sp>
        <p:nvSpPr>
          <p:cNvPr id="6" name="Google Shape;239;p28"/>
          <p:cNvSpPr txBox="1">
            <a:spLocks noGrp="1"/>
          </p:cNvSpPr>
          <p:nvPr>
            <p:ph type="body" idx="1"/>
          </p:nvPr>
        </p:nvSpPr>
        <p:spPr>
          <a:xfrm>
            <a:off x="3099816" y="1448753"/>
            <a:ext cx="7699248" cy="572071"/>
          </a:xfrm>
          <a:prstGeom prst="rect">
            <a:avLst/>
          </a:prstGeom>
          <a:noFill/>
          <a:ln>
            <a:noFill/>
          </a:ln>
        </p:spPr>
        <p:txBody>
          <a:bodyPr spcFirstLastPara="1" wrap="square" lIns="91425" tIns="45700" rIns="91425" bIns="45700" anchor="t" anchorCtr="0">
            <a:noAutofit/>
          </a:bodyPr>
          <a:lstStyle/>
          <a:p>
            <a:pPr marL="0" lvl="1" indent="0">
              <a:lnSpc>
                <a:spcPct val="100000"/>
              </a:lnSpc>
              <a:spcBef>
                <a:spcPts val="1200"/>
              </a:spcBef>
              <a:buNone/>
            </a:pPr>
            <a:r>
              <a:rPr lang="ar-SA" b="1">
                <a:solidFill>
                  <a:srgbClr val="9B945F"/>
                </a:solidFill>
                <a:latin typeface="DIN Next LT Arabic" panose="020B0503020203050203" pitchFamily="34" charset="-78"/>
                <a:cs typeface="DIN Next LT Arabic" panose="020B0503020203050203" pitchFamily="34" charset="-78"/>
              </a:rPr>
              <a:t>المرحلة الثالثة: </a:t>
            </a:r>
            <a:r>
              <a:rPr lang="ar-SA" b="1">
                <a:solidFill>
                  <a:srgbClr val="005C39"/>
                </a:solidFill>
                <a:latin typeface="DIN Next LT Arabic" panose="020B0503020203050203" pitchFamily="34" charset="-78"/>
                <a:cs typeface="DIN Next LT Arabic" panose="020B0503020203050203" pitchFamily="34" charset="-78"/>
              </a:rPr>
              <a:t>معالجة المحتوى و تحريره بشكله النهائي</a:t>
            </a:r>
          </a:p>
        </p:txBody>
      </p:sp>
      <p:sp>
        <p:nvSpPr>
          <p:cNvPr id="3" name="Rectangle 2"/>
          <p:cNvSpPr/>
          <p:nvPr/>
        </p:nvSpPr>
        <p:spPr>
          <a:xfrm>
            <a:off x="6227567" y="4751308"/>
            <a:ext cx="3456432" cy="1456809"/>
          </a:xfrm>
          <a:prstGeom prst="rect">
            <a:avLst/>
          </a:prstGeom>
        </p:spPr>
        <p:txBody>
          <a:bodyPr wrap="square">
            <a:spAutoFit/>
          </a:bodyPr>
          <a:lstStyle/>
          <a:p>
            <a:pPr marL="855662" lvl="1" indent="-342900" algn="justLow" rtl="1" fontAlgn="base">
              <a:lnSpc>
                <a:spcPct val="150000"/>
              </a:lnSpc>
              <a:spcBef>
                <a:spcPts val="1000"/>
              </a:spcBef>
              <a:buClr>
                <a:schemeClr val="bg2">
                  <a:lumMod val="50000"/>
                </a:schemeClr>
              </a:buClr>
              <a:buSzPts val="1800"/>
              <a:buFont typeface="Wingdings" panose="05000000000000000000" pitchFamily="2" charset="2"/>
              <a:buChar char="§"/>
              <a:tabLst>
                <a:tab pos="347663" algn="l"/>
                <a:tab pos="741363" algn="l"/>
              </a:tabLst>
            </a:pPr>
            <a:r>
              <a:rPr lang="ar-SA" sz="1600">
                <a:latin typeface="DIN Next LT Arabic" panose="020B0503020203050203" pitchFamily="34" charset="-78"/>
                <a:cs typeface="DIN Next LT Arabic" panose="020B0503020203050203" pitchFamily="34" charset="-78"/>
              </a:rPr>
              <a:t>الشعار الخاص باليوم العالمي</a:t>
            </a:r>
          </a:p>
          <a:p>
            <a:pPr marL="855662" lvl="1" indent="-342900" algn="justLow" rtl="1" fontAlgn="base">
              <a:lnSpc>
                <a:spcPct val="150000"/>
              </a:lnSpc>
              <a:spcBef>
                <a:spcPts val="1000"/>
              </a:spcBef>
              <a:buClr>
                <a:schemeClr val="bg2">
                  <a:lumMod val="50000"/>
                </a:schemeClr>
              </a:buClr>
              <a:buSzPts val="1800"/>
              <a:buFont typeface="Wingdings" panose="05000000000000000000" pitchFamily="2" charset="2"/>
              <a:buChar char="§"/>
              <a:tabLst>
                <a:tab pos="347663" algn="l"/>
                <a:tab pos="741363" algn="l"/>
              </a:tabLst>
            </a:pPr>
            <a:r>
              <a:rPr lang="ar-SA" sz="1600">
                <a:latin typeface="DIN Next LT Arabic" panose="020B0503020203050203" pitchFamily="34" charset="-78"/>
                <a:cs typeface="DIN Next LT Arabic" panose="020B0503020203050203" pitchFamily="34" charset="-78"/>
              </a:rPr>
              <a:t>تاريخ اليوم العالمي</a:t>
            </a:r>
          </a:p>
          <a:p>
            <a:pPr marL="855662" lvl="1" indent="-342900" algn="justLow" rtl="1" fontAlgn="base">
              <a:lnSpc>
                <a:spcPct val="150000"/>
              </a:lnSpc>
              <a:spcBef>
                <a:spcPts val="1000"/>
              </a:spcBef>
              <a:buClr>
                <a:schemeClr val="bg2">
                  <a:lumMod val="50000"/>
                </a:schemeClr>
              </a:buClr>
              <a:buSzPts val="1800"/>
              <a:buFont typeface="Wingdings" panose="05000000000000000000" pitchFamily="2" charset="2"/>
              <a:buChar char="§"/>
              <a:tabLst>
                <a:tab pos="347663" algn="l"/>
                <a:tab pos="741363" algn="l"/>
              </a:tabLst>
            </a:pPr>
            <a:r>
              <a:rPr lang="ar-SA" sz="1600">
                <a:latin typeface="DIN Next LT Arabic" panose="020B0503020203050203" pitchFamily="34" charset="-78"/>
                <a:cs typeface="DIN Next LT Arabic" panose="020B0503020203050203" pitchFamily="34" charset="-78"/>
              </a:rPr>
              <a:t>أهدافه</a:t>
            </a:r>
          </a:p>
        </p:txBody>
      </p:sp>
      <p:sp>
        <p:nvSpPr>
          <p:cNvPr id="8" name="Rectangle 7"/>
          <p:cNvSpPr/>
          <p:nvPr/>
        </p:nvSpPr>
        <p:spPr>
          <a:xfrm>
            <a:off x="1362959" y="4751308"/>
            <a:ext cx="4718304" cy="1328569"/>
          </a:xfrm>
          <a:prstGeom prst="rect">
            <a:avLst/>
          </a:prstGeom>
        </p:spPr>
        <p:txBody>
          <a:bodyPr wrap="square">
            <a:spAutoFit/>
          </a:bodyPr>
          <a:lstStyle/>
          <a:p>
            <a:pPr marL="855662" lvl="1" indent="-342900" algn="justLow" rtl="1" fontAlgn="base">
              <a:lnSpc>
                <a:spcPct val="150000"/>
              </a:lnSpc>
              <a:spcBef>
                <a:spcPts val="1000"/>
              </a:spcBef>
              <a:buClr>
                <a:schemeClr val="bg2">
                  <a:lumMod val="50000"/>
                </a:schemeClr>
              </a:buClr>
              <a:buSzPts val="1800"/>
              <a:buFont typeface="Wingdings" panose="05000000000000000000" pitchFamily="2" charset="2"/>
              <a:buChar char="§"/>
              <a:tabLst>
                <a:tab pos="347663" algn="l"/>
                <a:tab pos="741363" algn="l"/>
              </a:tabLst>
            </a:pPr>
            <a:r>
              <a:rPr lang="ar-SA" sz="1600">
                <a:latin typeface="DIN Next LT Arabic" panose="020B0503020203050203" pitchFamily="34" charset="-78"/>
                <a:cs typeface="DIN Next LT Arabic" panose="020B0503020203050203" pitchFamily="34" charset="-78"/>
              </a:rPr>
              <a:t>الرسالة الخاصة به</a:t>
            </a:r>
          </a:p>
          <a:p>
            <a:pPr marL="855662" lvl="1" indent="-342900" algn="justLow" rtl="1" fontAlgn="base">
              <a:lnSpc>
                <a:spcPct val="150000"/>
              </a:lnSpc>
              <a:spcBef>
                <a:spcPts val="1000"/>
              </a:spcBef>
              <a:buClr>
                <a:schemeClr val="bg2">
                  <a:lumMod val="50000"/>
                </a:schemeClr>
              </a:buClr>
              <a:buSzPts val="1800"/>
              <a:buFont typeface="Wingdings" panose="05000000000000000000" pitchFamily="2" charset="2"/>
              <a:buChar char="§"/>
              <a:tabLst>
                <a:tab pos="347663" algn="l"/>
                <a:tab pos="741363" algn="l"/>
              </a:tabLst>
            </a:pPr>
            <a:r>
              <a:rPr lang="ar-SA" sz="1600">
                <a:latin typeface="DIN Next LT Arabic" panose="020B0503020203050203" pitchFamily="34" charset="-78"/>
                <a:cs typeface="DIN Next LT Arabic" panose="020B0503020203050203" pitchFamily="34" charset="-78"/>
              </a:rPr>
              <a:t>المظلة الرسمية لليوم العالمي (منظمة الصحة العالمية، الأمم المتحدة، اليونسكو، الخ)</a:t>
            </a:r>
          </a:p>
        </p:txBody>
      </p:sp>
    </p:spTree>
    <p:extLst>
      <p:ext uri="{BB962C8B-B14F-4D97-AF65-F5344CB8AC3E}">
        <p14:creationId xmlns:p14="http://schemas.microsoft.com/office/powerpoint/2010/main" val="2005858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28"/>
          <p:cNvSpPr txBox="1"/>
          <p:nvPr/>
        </p:nvSpPr>
        <p:spPr>
          <a:xfrm>
            <a:off x="1362959" y="677852"/>
            <a:ext cx="9789200" cy="601673"/>
          </a:xfrm>
          <a:prstGeom prst="rect">
            <a:avLst/>
          </a:prstGeom>
          <a:noFill/>
          <a:ln>
            <a:noFill/>
          </a:ln>
        </p:spPr>
        <p:txBody>
          <a:bodyPr spcFirstLastPara="1" wrap="square" lIns="91425" tIns="45700" rIns="91425" bIns="45700" anchor="b" anchorCtr="0">
            <a:noAutofit/>
          </a:bodyPr>
          <a:lstStyle/>
          <a:p>
            <a:pPr lvl="0" algn="r" rtl="1">
              <a:lnSpc>
                <a:spcPct val="90000"/>
              </a:lnSpc>
            </a:pPr>
            <a:r>
              <a:rPr lang="ar-SA" sz="2800" b="1">
                <a:solidFill>
                  <a:schemeClr val="bg1">
                    <a:lumMod val="85000"/>
                  </a:schemeClr>
                </a:solidFill>
                <a:latin typeface="DIN Next LT Arabic" panose="020B0503020203050203" pitchFamily="34" charset="-78"/>
                <a:cs typeface="DIN Next LT Arabic" panose="020B0503020203050203" pitchFamily="34" charset="-78"/>
              </a:rPr>
              <a:t>إجراءات طلب إضافة محتوى جديد</a:t>
            </a:r>
          </a:p>
        </p:txBody>
      </p:sp>
      <p:sp>
        <p:nvSpPr>
          <p:cNvPr id="21" name="Google Shape;239;p28"/>
          <p:cNvSpPr txBox="1">
            <a:spLocks noGrp="1"/>
          </p:cNvSpPr>
          <p:nvPr>
            <p:ph type="body" idx="1"/>
          </p:nvPr>
        </p:nvSpPr>
        <p:spPr>
          <a:xfrm>
            <a:off x="3099816" y="1448753"/>
            <a:ext cx="7699248" cy="572071"/>
          </a:xfrm>
          <a:prstGeom prst="rect">
            <a:avLst/>
          </a:prstGeom>
          <a:noFill/>
          <a:ln>
            <a:noFill/>
          </a:ln>
        </p:spPr>
        <p:txBody>
          <a:bodyPr spcFirstLastPara="1" wrap="square" lIns="91425" tIns="45700" rIns="91425" bIns="45700" anchor="t" anchorCtr="0">
            <a:noAutofit/>
          </a:bodyPr>
          <a:lstStyle/>
          <a:p>
            <a:pPr marL="0" lvl="1" indent="0">
              <a:lnSpc>
                <a:spcPct val="100000"/>
              </a:lnSpc>
              <a:spcBef>
                <a:spcPts val="1200"/>
              </a:spcBef>
              <a:buNone/>
            </a:pPr>
            <a:r>
              <a:rPr lang="ar-SA" b="1">
                <a:solidFill>
                  <a:srgbClr val="9B945F"/>
                </a:solidFill>
                <a:latin typeface="DIN Next LT Arabic" panose="020B0503020203050203" pitchFamily="34" charset="-78"/>
                <a:cs typeface="DIN Next LT Arabic" panose="020B0503020203050203" pitchFamily="34" charset="-78"/>
              </a:rPr>
              <a:t>المرحلة الثالثة: </a:t>
            </a:r>
            <a:r>
              <a:rPr lang="ar-SA" b="1">
                <a:solidFill>
                  <a:srgbClr val="005C39"/>
                </a:solidFill>
                <a:latin typeface="DIN Next LT Arabic" panose="020B0503020203050203" pitchFamily="34" charset="-78"/>
                <a:cs typeface="DIN Next LT Arabic" panose="020B0503020203050203" pitchFamily="34" charset="-78"/>
              </a:rPr>
              <a:t>معالجة المحتوى و تحريره بشكله النهائي</a:t>
            </a:r>
          </a:p>
        </p:txBody>
      </p:sp>
      <p:sp>
        <p:nvSpPr>
          <p:cNvPr id="5" name="Google Shape;239;p28"/>
          <p:cNvSpPr txBox="1">
            <a:spLocks/>
          </p:cNvSpPr>
          <p:nvPr/>
        </p:nvSpPr>
        <p:spPr>
          <a:xfrm>
            <a:off x="813815" y="2107756"/>
            <a:ext cx="9317737" cy="380841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r" rtl="1">
              <a:lnSpc>
                <a:spcPct val="90000"/>
              </a:lnSpc>
              <a:spcBef>
                <a:spcPts val="1000"/>
              </a:spcBef>
              <a:spcAft>
                <a:spcPts val="0"/>
              </a:spcAft>
              <a:buClr>
                <a:schemeClr val="dk1"/>
              </a:buClr>
              <a:buSzPts val="2000"/>
              <a:buFont typeface="Arial"/>
              <a:buNone/>
              <a:defRPr sz="2000" b="0" i="0" u="none" strike="noStrike" cap="none">
                <a:solidFill>
                  <a:schemeClr val="dk2"/>
                </a:solidFill>
                <a:latin typeface="Arial"/>
                <a:ea typeface="Arial"/>
                <a:cs typeface="Arial"/>
                <a:sym typeface="Arial"/>
              </a:defRPr>
            </a:lvl1pPr>
            <a:lvl2pPr marL="914400" marR="0" lvl="1" indent="-342900" algn="r" rtl="1">
              <a:lnSpc>
                <a:spcPct val="90000"/>
              </a:lnSpc>
              <a:spcBef>
                <a:spcPts val="500"/>
              </a:spcBef>
              <a:spcAft>
                <a:spcPts val="0"/>
              </a:spcAft>
              <a:buClr>
                <a:schemeClr val="dk1"/>
              </a:buClr>
              <a:buSzPts val="1800"/>
              <a:buFont typeface="Arial"/>
              <a:buChar char="•"/>
              <a:defRPr sz="2400" b="0" i="0" u="none" strike="noStrike" cap="none">
                <a:solidFill>
                  <a:srgbClr val="000000"/>
                </a:solidFill>
                <a:latin typeface="Arial"/>
                <a:ea typeface="Arial"/>
                <a:cs typeface="Arial"/>
                <a:sym typeface="Arial"/>
              </a:defRPr>
            </a:lvl2pPr>
            <a:lvl3pPr marL="1371600" marR="0" lvl="2" indent="-342900" algn="r" rtl="1">
              <a:lnSpc>
                <a:spcPct val="90000"/>
              </a:lnSpc>
              <a:spcBef>
                <a:spcPts val="500"/>
              </a:spcBef>
              <a:spcAft>
                <a:spcPts val="0"/>
              </a:spcAft>
              <a:buClr>
                <a:schemeClr val="dk1"/>
              </a:buClr>
              <a:buSzPts val="1800"/>
              <a:buFont typeface="Arial"/>
              <a:buChar char="•"/>
              <a:defRPr sz="2000" b="0" i="0" u="none" strike="noStrike" cap="none">
                <a:solidFill>
                  <a:srgbClr val="000000"/>
                </a:solidFill>
                <a:latin typeface="Arial"/>
                <a:ea typeface="Arial"/>
                <a:cs typeface="Arial"/>
                <a:sym typeface="Arial"/>
              </a:defRPr>
            </a:lvl3pPr>
            <a:lvl4pPr marL="1828800" marR="0" lvl="3"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4pPr>
            <a:lvl5pPr marL="2286000" marR="0" lvl="4" indent="-342900" algn="r" rtl="1">
              <a:lnSpc>
                <a:spcPct val="90000"/>
              </a:lnSpc>
              <a:spcBef>
                <a:spcPts val="500"/>
              </a:spcBef>
              <a:spcAft>
                <a:spcPts val="0"/>
              </a:spcAft>
              <a:buClr>
                <a:schemeClr val="dk1"/>
              </a:buClr>
              <a:buSzPts val="1800"/>
              <a:buFont typeface="Arial"/>
              <a:buChar char="•"/>
              <a:defRPr sz="1800" b="0" i="0" u="none" strike="noStrike" cap="none">
                <a:solidFill>
                  <a:srgbClr val="00000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401638" lvl="1" algn="justLow">
              <a:lnSpc>
                <a:spcPct val="150000"/>
              </a:lnSpc>
              <a:spcBef>
                <a:spcPts val="1000"/>
              </a:spcBef>
              <a:tabLst>
                <a:tab pos="347663" algn="l"/>
              </a:tabLst>
            </a:pPr>
            <a:r>
              <a:rPr lang="ar-SA" sz="1600">
                <a:latin typeface="DIN Next LT Arabic" panose="020B0503020203050203" pitchFamily="34" charset="-78"/>
                <a:cs typeface="DIN Next LT Arabic" panose="020B0503020203050203" pitchFamily="34" charset="-78"/>
              </a:rPr>
              <a:t>معايير عملية الترجمة والنشر على القسم الإنجليزي من البوابة</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يفضل أن يتم إرسال المحتوى باللغة الإنجليزية من الجهة مقدمة الطلب وخاصة في حالة الطلبات المستعجلة، وفي حال عدم توفر ذلك، سيتم ترجمة المحتوى للغة الإنجليزية من قبل فريق محتوى البوابة.</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إذا كان الجمهور المستهدف هو الناطق بالعربية فقط، فقد لا تتم ترجمة المحتوى للغة الإنجليزية إذا لم يتوفر الوقت لذلك لدى فريق التحرير.</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تعتمد اللهجة الأمريكية في طريقة كتابة الكلمات واختيارها.</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يتم دائما اختيار العنوان الرسمي الموجود في المصدر الأصلي لفعالية معينة حتى لو أمكن تحسينه.</a:t>
            </a:r>
          </a:p>
          <a:p>
            <a:pPr marL="798512" lvl="1" indent="-285750" algn="justLow">
              <a:lnSpc>
                <a:spcPct val="150000"/>
              </a:lnSpc>
              <a:spcBef>
                <a:spcPts val="1000"/>
              </a:spcBef>
              <a:buClr>
                <a:schemeClr val="bg2">
                  <a:lumMod val="50000"/>
                </a:schemeClr>
              </a:buClr>
              <a:buFont typeface="Courier New" panose="02070309020205020404" pitchFamily="49" charset="0"/>
              <a:buChar char="o"/>
              <a:tabLst>
                <a:tab pos="347663" algn="l"/>
                <a:tab pos="741363" algn="l"/>
              </a:tabLst>
            </a:pPr>
            <a:r>
              <a:rPr lang="ar-SA" sz="1600">
                <a:latin typeface="DIN Next LT Arabic" panose="020B0503020203050203" pitchFamily="34" charset="-78"/>
                <a:cs typeface="DIN Next LT Arabic" panose="020B0503020203050203" pitchFamily="34" charset="-78"/>
              </a:rPr>
              <a:t>تتضمن عملية النشر على القسم الإنجليزي استخدام الـ </a:t>
            </a:r>
            <a:r>
              <a:rPr lang="en-US" sz="1600">
                <a:latin typeface="DIN Next LT Arabic" panose="020B0503020203050203" pitchFamily="34" charset="-78"/>
                <a:cs typeface="DIN Next LT Arabic" panose="020B0503020203050203" pitchFamily="34" charset="-78"/>
              </a:rPr>
              <a:t>URL </a:t>
            </a:r>
            <a:r>
              <a:rPr lang="ar-SA" sz="1600">
                <a:latin typeface="DIN Next LT Arabic" panose="020B0503020203050203" pitchFamily="34" charset="-78"/>
                <a:cs typeface="DIN Next LT Arabic" panose="020B0503020203050203" pitchFamily="34" charset="-78"/>
              </a:rPr>
              <a:t>نفسه الذي استخدمه فريق النشر للرابط العربي للمادة نفسها</a:t>
            </a:r>
          </a:p>
        </p:txBody>
      </p:sp>
    </p:spTree>
    <p:extLst>
      <p:ext uri="{BB962C8B-B14F-4D97-AF65-F5344CB8AC3E}">
        <p14:creationId xmlns:p14="http://schemas.microsoft.com/office/powerpoint/2010/main" val="3824448915"/>
      </p:ext>
    </p:extLst>
  </p:cSld>
  <p:clrMapOvr>
    <a:masterClrMapping/>
  </p:clrMapOvr>
</p:sld>
</file>

<file path=ppt/theme/theme1.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Custom 4">
      <a:dk1>
        <a:srgbClr val="008654"/>
      </a:dk1>
      <a:lt1>
        <a:srgbClr val="FFFFFF"/>
      </a:lt1>
      <a:dk2>
        <a:srgbClr val="9B945E"/>
      </a:dk2>
      <a:lt2>
        <a:srgbClr val="E7E6E6"/>
      </a:lt2>
      <a:accent1>
        <a:srgbClr val="D65D21"/>
      </a:accent1>
      <a:accent2>
        <a:srgbClr val="FCB924"/>
      </a:accent2>
      <a:accent3>
        <a:srgbClr val="B60071"/>
      </a:accent3>
      <a:accent4>
        <a:srgbClr val="5A4099"/>
      </a:accent4>
      <a:accent5>
        <a:srgbClr val="A7BCBD"/>
      </a:accent5>
      <a:accent6>
        <a:srgbClr val="D4DF5E"/>
      </a:accent6>
      <a:hlink>
        <a:srgbClr val="00ABDE"/>
      </a:hlink>
      <a:folHlink>
        <a:srgbClr val="68C8C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مستند" ma:contentTypeID="0x01010096E252B96DCA2445B0630FF75D6C32E6" ma:contentTypeVersion="2" ma:contentTypeDescription="إنشاء مستند جديد." ma:contentTypeScope="" ma:versionID="756504b32f0662dbea4dfe35ec8705dc">
  <xsd:schema xmlns:xsd="http://www.w3.org/2001/XMLSchema" xmlns:xs="http://www.w3.org/2001/XMLSchema" xmlns:p="http://schemas.microsoft.com/office/2006/metadata/properties" xmlns:ns1="http://schemas.microsoft.com/sharepoint/v3" xmlns:ns2="5797868e-33e7-4173-aba2-645c7f9f4275" targetNamespace="http://schemas.microsoft.com/office/2006/metadata/properties" ma:root="true" ma:fieldsID="b39376523628040c78b6ef3184dc3052" ns1:_="" ns2:_="">
    <xsd:import namespace="http://schemas.microsoft.com/sharepoint/v3"/>
    <xsd:import namespace="5797868e-33e7-4173-aba2-645c7f9f427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جدولة تاريخ البدء" ma:internalName="PublishingStartDate">
      <xsd:simpleType>
        <xsd:restriction base="dms:Unknown"/>
      </xsd:simpleType>
    </xsd:element>
    <xsd:element name="PublishingExpirationDate" ma:index="9" nillable="true" ma:displayName="جدولة تاريخ الانتهاء"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797868e-33e7-4173-aba2-645c7f9f4275" elementFormDefault="qualified">
    <xsd:import namespace="http://schemas.microsoft.com/office/2006/documentManagement/types"/>
    <xsd:import namespace="http://schemas.microsoft.com/office/infopath/2007/PartnerControls"/>
    <xsd:element name="SharedWithUsers" ma:index="10" nillable="true" ma:displayName="تمت مشاركته مع"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CF7A84C-4A34-4A5A-8067-C937F5C49B23}"/>
</file>

<file path=customXml/itemProps2.xml><?xml version="1.0" encoding="utf-8"?>
<ds:datastoreItem xmlns:ds="http://schemas.openxmlformats.org/officeDocument/2006/customXml" ds:itemID="{84F6E6A2-813C-48DB-BE7D-98499441C613}"/>
</file>

<file path=customXml/itemProps3.xml><?xml version="1.0" encoding="utf-8"?>
<ds:datastoreItem xmlns:ds="http://schemas.openxmlformats.org/officeDocument/2006/customXml" ds:itemID="{8A880ADC-CE70-4D98-8EB4-471761ADE3BB}"/>
</file>

<file path=docProps/app.xml><?xml version="1.0" encoding="utf-8"?>
<Properties xmlns="http://schemas.openxmlformats.org/officeDocument/2006/extended-properties" xmlns:vt="http://schemas.openxmlformats.org/officeDocument/2006/docPropsVTypes">
  <TotalTime>212</TotalTime>
  <Words>957</Words>
  <Application>Microsoft Macintosh PowerPoint</Application>
  <PresentationFormat>Widescreen</PresentationFormat>
  <Paragraphs>73</Paragraphs>
  <Slides>10</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Courier New</vt:lpstr>
      <vt:lpstr>DIN Next LT Arabic</vt:lpstr>
      <vt:lpstr>Wingdings</vt:lpstr>
      <vt:lpstr>Custom Design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dc:creator>
  <cp:lastModifiedBy>عهد</cp:lastModifiedBy>
  <cp:revision>152</cp:revision>
  <dcterms:modified xsi:type="dcterms:W3CDTF">2021-08-23T10:52:19Z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0x01010096E252B96DCA2445B0630FF75D6C32E6</vt:lpwstr>
  </property>
</Properties>
</file>